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entury Schoolbook" panose="020B0604020202020204" charset="0"/>
      <p:regular r:id="rId18"/>
      <p:bold r:id="rId19"/>
      <p:italic r:id="rId20"/>
      <p:boldItalic r:id="rId21"/>
    </p:embeddedFon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"/>
            <a:ext cx="10691999" cy="7559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5825" y="255799"/>
            <a:ext cx="54876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85" y="3035311"/>
            <a:ext cx="6749415" cy="338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80" y="2031659"/>
            <a:ext cx="10675620" cy="4695190"/>
            <a:chOff x="16480" y="2031659"/>
            <a:chExt cx="10675620" cy="4695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6" y="6475488"/>
              <a:ext cx="10672153" cy="251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80" y="2031659"/>
              <a:ext cx="10675519" cy="45230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0250" y="2929258"/>
              <a:ext cx="6694805" cy="1193165"/>
            </a:xfrm>
            <a:custGeom>
              <a:avLst/>
              <a:gdLst/>
              <a:ahLst/>
              <a:cxnLst/>
              <a:rect l="l" t="t" r="r" b="b"/>
              <a:pathLst>
                <a:path w="6694805" h="1193164">
                  <a:moveTo>
                    <a:pt x="0" y="0"/>
                  </a:moveTo>
                  <a:lnTo>
                    <a:pt x="0" y="1180764"/>
                  </a:lnTo>
                  <a:lnTo>
                    <a:pt x="6694736" y="1192585"/>
                  </a:lnTo>
                  <a:lnTo>
                    <a:pt x="6694736" y="1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3852" y="2618316"/>
            <a:ext cx="6557645" cy="1681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850" b="0" spc="-60" dirty="0">
                <a:solidFill>
                  <a:srgbClr val="FFFFFF"/>
                </a:solidFill>
                <a:latin typeface="Verdana"/>
                <a:cs typeface="Verdana"/>
              </a:rPr>
              <a:t>Воткинск</a:t>
            </a:r>
            <a:endParaRPr sz="108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4330" y="341577"/>
            <a:ext cx="10036810" cy="5331460"/>
            <a:chOff x="314330" y="341577"/>
            <a:chExt cx="10036810" cy="5331460"/>
          </a:xfrm>
        </p:grpSpPr>
        <p:sp>
          <p:nvSpPr>
            <p:cNvPr id="8" name="object 8"/>
            <p:cNvSpPr/>
            <p:nvPr/>
          </p:nvSpPr>
          <p:spPr>
            <a:xfrm>
              <a:off x="7881934" y="2243562"/>
              <a:ext cx="2469515" cy="3429000"/>
            </a:xfrm>
            <a:custGeom>
              <a:avLst/>
              <a:gdLst/>
              <a:ahLst/>
              <a:cxnLst/>
              <a:rect l="l" t="t" r="r" b="b"/>
              <a:pathLst>
                <a:path w="2469515" h="3429000">
                  <a:moveTo>
                    <a:pt x="288932" y="3277704"/>
                  </a:moveTo>
                  <a:lnTo>
                    <a:pt x="0" y="3302000"/>
                  </a:lnTo>
                  <a:lnTo>
                    <a:pt x="0" y="3378200"/>
                  </a:lnTo>
                  <a:lnTo>
                    <a:pt x="11561" y="3378200"/>
                  </a:lnTo>
                  <a:lnTo>
                    <a:pt x="12954" y="3390900"/>
                  </a:lnTo>
                  <a:lnTo>
                    <a:pt x="13133" y="3416300"/>
                  </a:lnTo>
                  <a:lnTo>
                    <a:pt x="163813" y="3416300"/>
                  </a:lnTo>
                  <a:lnTo>
                    <a:pt x="213142" y="3429000"/>
                  </a:lnTo>
                  <a:lnTo>
                    <a:pt x="2359108" y="3429000"/>
                  </a:lnTo>
                  <a:lnTo>
                    <a:pt x="2395824" y="3416300"/>
                  </a:lnTo>
                  <a:lnTo>
                    <a:pt x="2415161" y="3403600"/>
                  </a:lnTo>
                  <a:lnTo>
                    <a:pt x="2469109" y="3403600"/>
                  </a:lnTo>
                  <a:lnTo>
                    <a:pt x="2377173" y="3390900"/>
                  </a:lnTo>
                  <a:lnTo>
                    <a:pt x="54311" y="3390900"/>
                  </a:lnTo>
                  <a:lnTo>
                    <a:pt x="43094" y="3378200"/>
                  </a:lnTo>
                  <a:lnTo>
                    <a:pt x="39882" y="3352800"/>
                  </a:lnTo>
                  <a:lnTo>
                    <a:pt x="39401" y="3327400"/>
                  </a:lnTo>
                  <a:lnTo>
                    <a:pt x="897929" y="3327400"/>
                  </a:lnTo>
                  <a:lnTo>
                    <a:pt x="892629" y="3314700"/>
                  </a:lnTo>
                  <a:lnTo>
                    <a:pt x="34962" y="3314700"/>
                  </a:lnTo>
                  <a:lnTo>
                    <a:pt x="31099" y="3302000"/>
                  </a:lnTo>
                  <a:lnTo>
                    <a:pt x="904378" y="3302000"/>
                  </a:lnTo>
                  <a:lnTo>
                    <a:pt x="921542" y="3289300"/>
                  </a:lnTo>
                  <a:lnTo>
                    <a:pt x="288932" y="3289300"/>
                  </a:lnTo>
                  <a:lnTo>
                    <a:pt x="288932" y="3277704"/>
                  </a:lnTo>
                  <a:close/>
                </a:path>
                <a:path w="2469515" h="3429000">
                  <a:moveTo>
                    <a:pt x="897929" y="3327400"/>
                  </a:moveTo>
                  <a:lnTo>
                    <a:pt x="893084" y="3327400"/>
                  </a:lnTo>
                  <a:lnTo>
                    <a:pt x="893084" y="3390900"/>
                  </a:lnTo>
                  <a:lnTo>
                    <a:pt x="932486" y="3390900"/>
                  </a:lnTo>
                  <a:lnTo>
                    <a:pt x="932486" y="3352800"/>
                  </a:lnTo>
                  <a:lnTo>
                    <a:pt x="1087412" y="3352800"/>
                  </a:lnTo>
                  <a:lnTo>
                    <a:pt x="1091879" y="3340100"/>
                  </a:lnTo>
                  <a:lnTo>
                    <a:pt x="931913" y="3340100"/>
                  </a:lnTo>
                  <a:lnTo>
                    <a:pt x="897929" y="3327400"/>
                  </a:lnTo>
                  <a:close/>
                </a:path>
                <a:path w="2469515" h="3429000">
                  <a:moveTo>
                    <a:pt x="1484085" y="3340100"/>
                  </a:moveTo>
                  <a:lnTo>
                    <a:pt x="1140781" y="3340100"/>
                  </a:lnTo>
                  <a:lnTo>
                    <a:pt x="1174433" y="3352800"/>
                  </a:lnTo>
                  <a:lnTo>
                    <a:pt x="1444683" y="3352800"/>
                  </a:lnTo>
                  <a:lnTo>
                    <a:pt x="1444683" y="3390900"/>
                  </a:lnTo>
                  <a:lnTo>
                    <a:pt x="1484085" y="3390900"/>
                  </a:lnTo>
                  <a:lnTo>
                    <a:pt x="1484085" y="3340100"/>
                  </a:lnTo>
                  <a:close/>
                </a:path>
                <a:path w="2469515" h="3429000">
                  <a:moveTo>
                    <a:pt x="1812437" y="3340100"/>
                  </a:moveTo>
                  <a:lnTo>
                    <a:pt x="1799305" y="3340100"/>
                  </a:lnTo>
                  <a:lnTo>
                    <a:pt x="1799305" y="3390900"/>
                  </a:lnTo>
                  <a:lnTo>
                    <a:pt x="1829064" y="3390900"/>
                  </a:lnTo>
                  <a:lnTo>
                    <a:pt x="1818549" y="3378200"/>
                  </a:lnTo>
                  <a:lnTo>
                    <a:pt x="1814825" y="3365500"/>
                  </a:lnTo>
                  <a:lnTo>
                    <a:pt x="1812437" y="3340100"/>
                  </a:lnTo>
                  <a:close/>
                </a:path>
                <a:path w="2469515" h="3429000">
                  <a:moveTo>
                    <a:pt x="2240945" y="3302000"/>
                  </a:moveTo>
                  <a:lnTo>
                    <a:pt x="1470952" y="3302000"/>
                  </a:lnTo>
                  <a:lnTo>
                    <a:pt x="1470952" y="3340100"/>
                  </a:lnTo>
                  <a:lnTo>
                    <a:pt x="2337771" y="3340100"/>
                  </a:lnTo>
                  <a:lnTo>
                    <a:pt x="2337771" y="3390900"/>
                  </a:lnTo>
                  <a:lnTo>
                    <a:pt x="2377173" y="3390900"/>
                  </a:lnTo>
                  <a:lnTo>
                    <a:pt x="2377173" y="3327400"/>
                  </a:lnTo>
                  <a:lnTo>
                    <a:pt x="2350904" y="3327400"/>
                  </a:lnTo>
                  <a:lnTo>
                    <a:pt x="1838707" y="3314700"/>
                  </a:lnTo>
                  <a:lnTo>
                    <a:pt x="2240945" y="3302000"/>
                  </a:lnTo>
                  <a:close/>
                </a:path>
                <a:path w="2469515" h="3429000">
                  <a:moveTo>
                    <a:pt x="1090080" y="3302000"/>
                  </a:moveTo>
                  <a:lnTo>
                    <a:pt x="1095687" y="3314700"/>
                  </a:lnTo>
                  <a:lnTo>
                    <a:pt x="1098636" y="3314700"/>
                  </a:lnTo>
                  <a:lnTo>
                    <a:pt x="1100591" y="3327400"/>
                  </a:lnTo>
                  <a:lnTo>
                    <a:pt x="1103215" y="3340100"/>
                  </a:lnTo>
                  <a:lnTo>
                    <a:pt x="1208285" y="3340100"/>
                  </a:lnTo>
                  <a:lnTo>
                    <a:pt x="1247687" y="3314700"/>
                  </a:lnTo>
                  <a:lnTo>
                    <a:pt x="1090080" y="3302000"/>
                  </a:lnTo>
                  <a:close/>
                </a:path>
                <a:path w="2469515" h="3429000">
                  <a:moveTo>
                    <a:pt x="1984891" y="3240247"/>
                  </a:moveTo>
                  <a:lnTo>
                    <a:pt x="1995778" y="3251200"/>
                  </a:lnTo>
                  <a:lnTo>
                    <a:pt x="1979159" y="3251200"/>
                  </a:lnTo>
                  <a:lnTo>
                    <a:pt x="1968988" y="3263900"/>
                  </a:lnTo>
                  <a:lnTo>
                    <a:pt x="1953675" y="3263900"/>
                  </a:lnTo>
                  <a:lnTo>
                    <a:pt x="1991958" y="3276600"/>
                  </a:lnTo>
                  <a:lnTo>
                    <a:pt x="2032102" y="3289300"/>
                  </a:lnTo>
                  <a:lnTo>
                    <a:pt x="2232183" y="3289300"/>
                  </a:lnTo>
                  <a:lnTo>
                    <a:pt x="2235588" y="3302000"/>
                  </a:lnTo>
                  <a:lnTo>
                    <a:pt x="2316807" y="3302000"/>
                  </a:lnTo>
                  <a:lnTo>
                    <a:pt x="2350904" y="3327400"/>
                  </a:lnTo>
                  <a:lnTo>
                    <a:pt x="2377173" y="3327400"/>
                  </a:lnTo>
                  <a:lnTo>
                    <a:pt x="2377173" y="3302000"/>
                  </a:lnTo>
                  <a:lnTo>
                    <a:pt x="1984891" y="3240247"/>
                  </a:lnTo>
                  <a:close/>
                </a:path>
                <a:path w="2469515" h="3429000">
                  <a:moveTo>
                    <a:pt x="904378" y="3302000"/>
                  </a:moveTo>
                  <a:lnTo>
                    <a:pt x="115131" y="3302000"/>
                  </a:lnTo>
                  <a:lnTo>
                    <a:pt x="117900" y="3314700"/>
                  </a:lnTo>
                  <a:lnTo>
                    <a:pt x="892629" y="3314700"/>
                  </a:lnTo>
                  <a:lnTo>
                    <a:pt x="904378" y="3302000"/>
                  </a:lnTo>
                  <a:close/>
                </a:path>
                <a:path w="2469515" h="3429000">
                  <a:moveTo>
                    <a:pt x="961596" y="3251200"/>
                  </a:moveTo>
                  <a:lnTo>
                    <a:pt x="932486" y="3251200"/>
                  </a:lnTo>
                  <a:lnTo>
                    <a:pt x="945622" y="3314700"/>
                  </a:lnTo>
                  <a:lnTo>
                    <a:pt x="1057973" y="3314700"/>
                  </a:lnTo>
                  <a:lnTo>
                    <a:pt x="1090080" y="3302000"/>
                  </a:lnTo>
                  <a:lnTo>
                    <a:pt x="1037545" y="3302000"/>
                  </a:lnTo>
                  <a:lnTo>
                    <a:pt x="995084" y="3289300"/>
                  </a:lnTo>
                  <a:lnTo>
                    <a:pt x="971737" y="3276600"/>
                  </a:lnTo>
                  <a:lnTo>
                    <a:pt x="961596" y="3251200"/>
                  </a:lnTo>
                  <a:close/>
                </a:path>
                <a:path w="2469515" h="3429000">
                  <a:moveTo>
                    <a:pt x="1332020" y="3251200"/>
                  </a:moveTo>
                  <a:lnTo>
                    <a:pt x="1287090" y="3251200"/>
                  </a:lnTo>
                  <a:lnTo>
                    <a:pt x="1273957" y="3302000"/>
                  </a:lnTo>
                  <a:lnTo>
                    <a:pt x="1308129" y="3314700"/>
                  </a:lnTo>
                  <a:lnTo>
                    <a:pt x="1431550" y="3314700"/>
                  </a:lnTo>
                  <a:lnTo>
                    <a:pt x="1426590" y="3302000"/>
                  </a:lnTo>
                  <a:lnTo>
                    <a:pt x="1405299" y="3302000"/>
                  </a:lnTo>
                  <a:lnTo>
                    <a:pt x="1313359" y="3276600"/>
                  </a:lnTo>
                  <a:lnTo>
                    <a:pt x="1322128" y="3263900"/>
                  </a:lnTo>
                  <a:lnTo>
                    <a:pt x="1328027" y="3263900"/>
                  </a:lnTo>
                  <a:lnTo>
                    <a:pt x="1332020" y="3251200"/>
                  </a:lnTo>
                  <a:close/>
                </a:path>
                <a:path w="2469515" h="3429000">
                  <a:moveTo>
                    <a:pt x="1063810" y="3225800"/>
                  </a:moveTo>
                  <a:lnTo>
                    <a:pt x="1043685" y="3238500"/>
                  </a:lnTo>
                  <a:lnTo>
                    <a:pt x="1036437" y="3251200"/>
                  </a:lnTo>
                  <a:lnTo>
                    <a:pt x="1036309" y="3263900"/>
                  </a:lnTo>
                  <a:lnTo>
                    <a:pt x="1037545" y="3302000"/>
                  </a:lnTo>
                  <a:lnTo>
                    <a:pt x="1090080" y="3302000"/>
                  </a:lnTo>
                  <a:lnTo>
                    <a:pt x="1085608" y="3289300"/>
                  </a:lnTo>
                  <a:lnTo>
                    <a:pt x="1055613" y="3289300"/>
                  </a:lnTo>
                  <a:lnTo>
                    <a:pt x="1050677" y="3276600"/>
                  </a:lnTo>
                  <a:lnTo>
                    <a:pt x="1051152" y="3251200"/>
                  </a:lnTo>
                  <a:lnTo>
                    <a:pt x="1077039" y="3251200"/>
                  </a:lnTo>
                  <a:lnTo>
                    <a:pt x="1076947" y="3238500"/>
                  </a:lnTo>
                  <a:lnTo>
                    <a:pt x="1063810" y="3225800"/>
                  </a:lnTo>
                  <a:close/>
                </a:path>
                <a:path w="2469515" h="3429000">
                  <a:moveTo>
                    <a:pt x="1812437" y="3149600"/>
                  </a:moveTo>
                  <a:lnTo>
                    <a:pt x="1570353" y="3169955"/>
                  </a:lnTo>
                  <a:lnTo>
                    <a:pt x="1731027" y="3175000"/>
                  </a:lnTo>
                  <a:lnTo>
                    <a:pt x="1759902" y="3175000"/>
                  </a:lnTo>
                  <a:lnTo>
                    <a:pt x="1734662" y="3187700"/>
                  </a:lnTo>
                  <a:lnTo>
                    <a:pt x="1690454" y="3187700"/>
                  </a:lnTo>
                  <a:lnTo>
                    <a:pt x="1633575" y="3200400"/>
                  </a:lnTo>
                  <a:lnTo>
                    <a:pt x="1449888" y="3200400"/>
                  </a:lnTo>
                  <a:lnTo>
                    <a:pt x="1405299" y="3213100"/>
                  </a:lnTo>
                  <a:lnTo>
                    <a:pt x="1405299" y="3302000"/>
                  </a:lnTo>
                  <a:lnTo>
                    <a:pt x="1426590" y="3302000"/>
                  </a:lnTo>
                  <a:lnTo>
                    <a:pt x="1421630" y="3289300"/>
                  </a:lnTo>
                  <a:lnTo>
                    <a:pt x="1417995" y="3276600"/>
                  </a:lnTo>
                  <a:lnTo>
                    <a:pt x="1417858" y="3251200"/>
                  </a:lnTo>
                  <a:lnTo>
                    <a:pt x="1418432" y="3225800"/>
                  </a:lnTo>
                  <a:lnTo>
                    <a:pt x="1893113" y="3225800"/>
                  </a:lnTo>
                  <a:lnTo>
                    <a:pt x="1812437" y="3213100"/>
                  </a:lnTo>
                  <a:lnTo>
                    <a:pt x="1812437" y="3149600"/>
                  </a:lnTo>
                  <a:close/>
                </a:path>
                <a:path w="2469515" h="3429000">
                  <a:moveTo>
                    <a:pt x="1893113" y="3225800"/>
                  </a:moveTo>
                  <a:lnTo>
                    <a:pt x="1423795" y="3225800"/>
                  </a:lnTo>
                  <a:lnTo>
                    <a:pt x="1470952" y="3302000"/>
                  </a:lnTo>
                  <a:lnTo>
                    <a:pt x="1466379" y="3276600"/>
                  </a:lnTo>
                  <a:lnTo>
                    <a:pt x="1462884" y="3263900"/>
                  </a:lnTo>
                  <a:lnTo>
                    <a:pt x="1460139" y="3251200"/>
                  </a:lnTo>
                  <a:lnTo>
                    <a:pt x="1457816" y="3238500"/>
                  </a:lnTo>
                  <a:lnTo>
                    <a:pt x="1973790" y="3238500"/>
                  </a:lnTo>
                  <a:lnTo>
                    <a:pt x="1893113" y="3225800"/>
                  </a:lnTo>
                  <a:close/>
                </a:path>
                <a:path w="2469515" h="3429000">
                  <a:moveTo>
                    <a:pt x="1510355" y="3238500"/>
                  </a:moveTo>
                  <a:lnTo>
                    <a:pt x="1457816" y="3238500"/>
                  </a:lnTo>
                  <a:lnTo>
                    <a:pt x="1479836" y="3251200"/>
                  </a:lnTo>
                  <a:lnTo>
                    <a:pt x="1484085" y="3263900"/>
                  </a:lnTo>
                  <a:lnTo>
                    <a:pt x="1493070" y="3289300"/>
                  </a:lnTo>
                  <a:lnTo>
                    <a:pt x="1496796" y="3302000"/>
                  </a:lnTo>
                  <a:lnTo>
                    <a:pt x="1523486" y="3302000"/>
                  </a:lnTo>
                  <a:lnTo>
                    <a:pt x="1521578" y="3289300"/>
                  </a:lnTo>
                  <a:lnTo>
                    <a:pt x="1518533" y="3263900"/>
                  </a:lnTo>
                  <a:lnTo>
                    <a:pt x="1514682" y="3251200"/>
                  </a:lnTo>
                  <a:lnTo>
                    <a:pt x="1510355" y="3238500"/>
                  </a:lnTo>
                  <a:close/>
                </a:path>
                <a:path w="2469515" h="3429000">
                  <a:moveTo>
                    <a:pt x="1973790" y="3238500"/>
                  </a:moveTo>
                  <a:lnTo>
                    <a:pt x="1799267" y="3238500"/>
                  </a:lnTo>
                  <a:lnTo>
                    <a:pt x="1800485" y="3251200"/>
                  </a:lnTo>
                  <a:lnTo>
                    <a:pt x="1799305" y="3289300"/>
                  </a:lnTo>
                  <a:lnTo>
                    <a:pt x="1523486" y="3302000"/>
                  </a:lnTo>
                  <a:lnTo>
                    <a:pt x="1812437" y="3302000"/>
                  </a:lnTo>
                  <a:lnTo>
                    <a:pt x="1818953" y="3263900"/>
                  </a:lnTo>
                  <a:lnTo>
                    <a:pt x="1837044" y="3251200"/>
                  </a:lnTo>
                  <a:lnTo>
                    <a:pt x="1970031" y="3251200"/>
                  </a:lnTo>
                  <a:lnTo>
                    <a:pt x="1981844" y="3239767"/>
                  </a:lnTo>
                  <a:lnTo>
                    <a:pt x="1973790" y="3238500"/>
                  </a:lnTo>
                  <a:close/>
                </a:path>
                <a:path w="2469515" h="3429000">
                  <a:moveTo>
                    <a:pt x="2206443" y="3289300"/>
                  </a:moveTo>
                  <a:lnTo>
                    <a:pt x="2075105" y="3289300"/>
                  </a:lnTo>
                  <a:lnTo>
                    <a:pt x="2075105" y="3302000"/>
                  </a:lnTo>
                  <a:lnTo>
                    <a:pt x="2199404" y="3302000"/>
                  </a:lnTo>
                  <a:lnTo>
                    <a:pt x="2206443" y="3289300"/>
                  </a:lnTo>
                  <a:close/>
                </a:path>
                <a:path w="2469515" h="3429000">
                  <a:moveTo>
                    <a:pt x="2221066" y="3289300"/>
                  </a:moveTo>
                  <a:lnTo>
                    <a:pt x="2215562" y="3302000"/>
                  </a:lnTo>
                  <a:lnTo>
                    <a:pt x="2235588" y="3302000"/>
                  </a:lnTo>
                  <a:lnTo>
                    <a:pt x="2221066" y="3289300"/>
                  </a:lnTo>
                  <a:close/>
                </a:path>
                <a:path w="2469515" h="3429000">
                  <a:moveTo>
                    <a:pt x="919352" y="3238500"/>
                  </a:moveTo>
                  <a:lnTo>
                    <a:pt x="866815" y="3238500"/>
                  </a:lnTo>
                  <a:lnTo>
                    <a:pt x="858666" y="3263900"/>
                  </a:lnTo>
                  <a:lnTo>
                    <a:pt x="846937" y="3276600"/>
                  </a:lnTo>
                  <a:lnTo>
                    <a:pt x="827901" y="3289300"/>
                  </a:lnTo>
                  <a:lnTo>
                    <a:pt x="893084" y="3289300"/>
                  </a:lnTo>
                  <a:lnTo>
                    <a:pt x="897943" y="3263900"/>
                  </a:lnTo>
                  <a:lnTo>
                    <a:pt x="901904" y="3251200"/>
                  </a:lnTo>
                  <a:lnTo>
                    <a:pt x="908022" y="3251200"/>
                  </a:lnTo>
                  <a:lnTo>
                    <a:pt x="919352" y="3238500"/>
                  </a:lnTo>
                  <a:close/>
                </a:path>
                <a:path w="2469515" h="3429000">
                  <a:moveTo>
                    <a:pt x="959369" y="3221330"/>
                  </a:moveTo>
                  <a:lnTo>
                    <a:pt x="761470" y="3237971"/>
                  </a:lnTo>
                  <a:lnTo>
                    <a:pt x="763779" y="3238500"/>
                  </a:lnTo>
                  <a:lnTo>
                    <a:pt x="919352" y="3238500"/>
                  </a:lnTo>
                  <a:lnTo>
                    <a:pt x="913145" y="3276600"/>
                  </a:lnTo>
                  <a:lnTo>
                    <a:pt x="904903" y="3289300"/>
                  </a:lnTo>
                  <a:lnTo>
                    <a:pt x="921542" y="3289300"/>
                  </a:lnTo>
                  <a:lnTo>
                    <a:pt x="932486" y="3251200"/>
                  </a:lnTo>
                  <a:lnTo>
                    <a:pt x="961596" y="3251200"/>
                  </a:lnTo>
                  <a:lnTo>
                    <a:pt x="959369" y="3221330"/>
                  </a:lnTo>
                  <a:close/>
                </a:path>
                <a:path w="2469515" h="3429000">
                  <a:moveTo>
                    <a:pt x="1077039" y="3251200"/>
                  </a:moveTo>
                  <a:lnTo>
                    <a:pt x="1060504" y="3251200"/>
                  </a:lnTo>
                  <a:lnTo>
                    <a:pt x="1058990" y="3263900"/>
                  </a:lnTo>
                  <a:lnTo>
                    <a:pt x="1058833" y="3276600"/>
                  </a:lnTo>
                  <a:lnTo>
                    <a:pt x="1058020" y="3289300"/>
                  </a:lnTo>
                  <a:lnTo>
                    <a:pt x="1085608" y="3289300"/>
                  </a:lnTo>
                  <a:lnTo>
                    <a:pt x="1081136" y="3276600"/>
                  </a:lnTo>
                  <a:lnTo>
                    <a:pt x="1077675" y="3276600"/>
                  </a:lnTo>
                  <a:lnTo>
                    <a:pt x="1077132" y="3263900"/>
                  </a:lnTo>
                  <a:lnTo>
                    <a:pt x="1077039" y="3251200"/>
                  </a:lnTo>
                  <a:close/>
                </a:path>
                <a:path w="2469515" h="3429000">
                  <a:moveTo>
                    <a:pt x="302072" y="3276600"/>
                  </a:moveTo>
                  <a:lnTo>
                    <a:pt x="288932" y="3276600"/>
                  </a:lnTo>
                  <a:lnTo>
                    <a:pt x="288932" y="3277704"/>
                  </a:lnTo>
                  <a:lnTo>
                    <a:pt x="302072" y="3276600"/>
                  </a:lnTo>
                  <a:close/>
                </a:path>
                <a:path w="2469515" h="3429000">
                  <a:moveTo>
                    <a:pt x="366202" y="3271207"/>
                  </a:moveTo>
                  <a:lnTo>
                    <a:pt x="302072" y="3276600"/>
                  </a:lnTo>
                  <a:lnTo>
                    <a:pt x="343397" y="3276600"/>
                  </a:lnTo>
                  <a:lnTo>
                    <a:pt x="366202" y="3271207"/>
                  </a:lnTo>
                  <a:close/>
                </a:path>
                <a:path w="2469515" h="3429000">
                  <a:moveTo>
                    <a:pt x="1300321" y="3192661"/>
                  </a:moveTo>
                  <a:lnTo>
                    <a:pt x="1248570" y="3197013"/>
                  </a:lnTo>
                  <a:lnTo>
                    <a:pt x="1248570" y="3202991"/>
                  </a:lnTo>
                  <a:lnTo>
                    <a:pt x="1248020" y="3225800"/>
                  </a:lnTo>
                  <a:lnTo>
                    <a:pt x="1240675" y="3238500"/>
                  </a:lnTo>
                  <a:lnTo>
                    <a:pt x="1221422" y="3276600"/>
                  </a:lnTo>
                  <a:lnTo>
                    <a:pt x="1242443" y="3263900"/>
                  </a:lnTo>
                  <a:lnTo>
                    <a:pt x="1257053" y="3263900"/>
                  </a:lnTo>
                  <a:lnTo>
                    <a:pt x="1270264" y="3251200"/>
                  </a:lnTo>
                  <a:lnTo>
                    <a:pt x="1332020" y="3251200"/>
                  </a:lnTo>
                  <a:lnTo>
                    <a:pt x="1335067" y="3238500"/>
                  </a:lnTo>
                  <a:lnTo>
                    <a:pt x="1335970" y="3213100"/>
                  </a:lnTo>
                  <a:lnTo>
                    <a:pt x="1300226" y="3213100"/>
                  </a:lnTo>
                  <a:lnTo>
                    <a:pt x="1300321" y="3192661"/>
                  </a:lnTo>
                  <a:close/>
                </a:path>
                <a:path w="2469515" h="3429000">
                  <a:moveTo>
                    <a:pt x="708322" y="3225800"/>
                  </a:moveTo>
                  <a:lnTo>
                    <a:pt x="653253" y="3225800"/>
                  </a:lnTo>
                  <a:lnTo>
                    <a:pt x="600827" y="3238500"/>
                  </a:lnTo>
                  <a:lnTo>
                    <a:pt x="502101" y="3238500"/>
                  </a:lnTo>
                  <a:lnTo>
                    <a:pt x="366202" y="3271207"/>
                  </a:lnTo>
                  <a:lnTo>
                    <a:pt x="761470" y="3237971"/>
                  </a:lnTo>
                  <a:lnTo>
                    <a:pt x="708322" y="3225800"/>
                  </a:lnTo>
                  <a:close/>
                </a:path>
                <a:path w="2469515" h="3429000">
                  <a:moveTo>
                    <a:pt x="1970031" y="3251200"/>
                  </a:moveTo>
                  <a:lnTo>
                    <a:pt x="1868787" y="3251200"/>
                  </a:lnTo>
                  <a:lnTo>
                    <a:pt x="1916254" y="3263900"/>
                  </a:lnTo>
                  <a:lnTo>
                    <a:pt x="1962998" y="3263900"/>
                  </a:lnTo>
                  <a:lnTo>
                    <a:pt x="1970031" y="3251200"/>
                  </a:lnTo>
                  <a:close/>
                </a:path>
                <a:path w="2469515" h="3429000">
                  <a:moveTo>
                    <a:pt x="564746" y="3213100"/>
                  </a:moveTo>
                  <a:lnTo>
                    <a:pt x="444565" y="3213100"/>
                  </a:lnTo>
                  <a:lnTo>
                    <a:pt x="336144" y="3238500"/>
                  </a:lnTo>
                  <a:lnTo>
                    <a:pt x="282144" y="3238500"/>
                  </a:lnTo>
                  <a:lnTo>
                    <a:pt x="230986" y="3251200"/>
                  </a:lnTo>
                  <a:lnTo>
                    <a:pt x="578627" y="3225800"/>
                  </a:lnTo>
                  <a:lnTo>
                    <a:pt x="564746" y="3225800"/>
                  </a:lnTo>
                  <a:lnTo>
                    <a:pt x="564746" y="3213100"/>
                  </a:lnTo>
                  <a:close/>
                </a:path>
                <a:path w="2469515" h="3429000">
                  <a:moveTo>
                    <a:pt x="1983154" y="3238500"/>
                  </a:moveTo>
                  <a:lnTo>
                    <a:pt x="1981844" y="3239767"/>
                  </a:lnTo>
                  <a:lnTo>
                    <a:pt x="1984891" y="3240247"/>
                  </a:lnTo>
                  <a:lnTo>
                    <a:pt x="1983154" y="3238500"/>
                  </a:lnTo>
                  <a:close/>
                </a:path>
                <a:path w="2469515" h="3429000">
                  <a:moveTo>
                    <a:pt x="669805" y="3219138"/>
                  </a:moveTo>
                  <a:lnTo>
                    <a:pt x="578627" y="3225800"/>
                  </a:lnTo>
                  <a:lnTo>
                    <a:pt x="669805" y="3225800"/>
                  </a:lnTo>
                  <a:lnTo>
                    <a:pt x="669805" y="3219138"/>
                  </a:lnTo>
                  <a:close/>
                </a:path>
                <a:path w="2469515" h="3429000">
                  <a:moveTo>
                    <a:pt x="1219096" y="3199491"/>
                  </a:moveTo>
                  <a:lnTo>
                    <a:pt x="1194812" y="3201533"/>
                  </a:lnTo>
                  <a:lnTo>
                    <a:pt x="1195152" y="3225800"/>
                  </a:lnTo>
                  <a:lnTo>
                    <a:pt x="1209272" y="3213100"/>
                  </a:lnTo>
                  <a:lnTo>
                    <a:pt x="1214682" y="3213100"/>
                  </a:lnTo>
                  <a:lnTo>
                    <a:pt x="1218440" y="3200400"/>
                  </a:lnTo>
                  <a:lnTo>
                    <a:pt x="1219096" y="3199491"/>
                  </a:lnTo>
                  <a:close/>
                </a:path>
                <a:path w="2469515" h="3429000">
                  <a:moveTo>
                    <a:pt x="1194081" y="3180832"/>
                  </a:moveTo>
                  <a:lnTo>
                    <a:pt x="890803" y="3202991"/>
                  </a:lnTo>
                  <a:lnTo>
                    <a:pt x="958756" y="3213100"/>
                  </a:lnTo>
                  <a:lnTo>
                    <a:pt x="959369" y="3221330"/>
                  </a:lnTo>
                  <a:lnTo>
                    <a:pt x="1194812" y="3201533"/>
                  </a:lnTo>
                  <a:lnTo>
                    <a:pt x="1194618" y="3187700"/>
                  </a:lnTo>
                  <a:lnTo>
                    <a:pt x="1194081" y="3180832"/>
                  </a:lnTo>
                  <a:close/>
                </a:path>
                <a:path w="2469515" h="3429000">
                  <a:moveTo>
                    <a:pt x="1174465" y="3073400"/>
                  </a:moveTo>
                  <a:lnTo>
                    <a:pt x="1114668" y="3073400"/>
                  </a:lnTo>
                  <a:lnTo>
                    <a:pt x="1121201" y="3086100"/>
                  </a:lnTo>
                  <a:lnTo>
                    <a:pt x="1129482" y="3124200"/>
                  </a:lnTo>
                  <a:lnTo>
                    <a:pt x="591016" y="3124200"/>
                  </a:lnTo>
                  <a:lnTo>
                    <a:pt x="582067" y="3149600"/>
                  </a:lnTo>
                  <a:lnTo>
                    <a:pt x="578606" y="3149600"/>
                  </a:lnTo>
                  <a:lnTo>
                    <a:pt x="578066" y="3162300"/>
                  </a:lnTo>
                  <a:lnTo>
                    <a:pt x="577883" y="3200400"/>
                  </a:lnTo>
                  <a:lnTo>
                    <a:pt x="540052" y="3200400"/>
                  </a:lnTo>
                  <a:lnTo>
                    <a:pt x="494938" y="3213100"/>
                  </a:lnTo>
                  <a:lnTo>
                    <a:pt x="669805" y="3213100"/>
                  </a:lnTo>
                  <a:lnTo>
                    <a:pt x="669805" y="3219138"/>
                  </a:lnTo>
                  <a:lnTo>
                    <a:pt x="890803" y="3202991"/>
                  </a:lnTo>
                  <a:lnTo>
                    <a:pt x="617270" y="3162300"/>
                  </a:lnTo>
                  <a:lnTo>
                    <a:pt x="1152284" y="3162300"/>
                  </a:lnTo>
                  <a:lnTo>
                    <a:pt x="1161822" y="3149600"/>
                  </a:lnTo>
                  <a:lnTo>
                    <a:pt x="1161757" y="3124200"/>
                  </a:lnTo>
                  <a:lnTo>
                    <a:pt x="1155750" y="3098800"/>
                  </a:lnTo>
                  <a:lnTo>
                    <a:pt x="1182016" y="3098800"/>
                  </a:lnTo>
                  <a:lnTo>
                    <a:pt x="1182016" y="3086100"/>
                  </a:lnTo>
                  <a:lnTo>
                    <a:pt x="1174465" y="3073400"/>
                  </a:lnTo>
                  <a:close/>
                </a:path>
                <a:path w="2469515" h="3429000">
                  <a:moveTo>
                    <a:pt x="1330709" y="3190106"/>
                  </a:moveTo>
                  <a:lnTo>
                    <a:pt x="1313191" y="3191579"/>
                  </a:lnTo>
                  <a:lnTo>
                    <a:pt x="1313140" y="3200400"/>
                  </a:lnTo>
                  <a:lnTo>
                    <a:pt x="1307778" y="3200400"/>
                  </a:lnTo>
                  <a:lnTo>
                    <a:pt x="1300226" y="3213100"/>
                  </a:lnTo>
                  <a:lnTo>
                    <a:pt x="1335970" y="3213100"/>
                  </a:lnTo>
                  <a:lnTo>
                    <a:pt x="1333723" y="3200400"/>
                  </a:lnTo>
                  <a:lnTo>
                    <a:pt x="1330709" y="3190106"/>
                  </a:lnTo>
                  <a:close/>
                </a:path>
                <a:path w="2469515" h="3429000">
                  <a:moveTo>
                    <a:pt x="1248195" y="3176878"/>
                  </a:moveTo>
                  <a:lnTo>
                    <a:pt x="1234324" y="3177892"/>
                  </a:lnTo>
                  <a:lnTo>
                    <a:pt x="1227607" y="3187700"/>
                  </a:lnTo>
                  <a:lnTo>
                    <a:pt x="1219096" y="3199491"/>
                  </a:lnTo>
                  <a:lnTo>
                    <a:pt x="1248570" y="3197013"/>
                  </a:lnTo>
                  <a:lnTo>
                    <a:pt x="1248195" y="3176878"/>
                  </a:lnTo>
                  <a:close/>
                </a:path>
                <a:path w="2469515" h="3429000">
                  <a:moveTo>
                    <a:pt x="1313302" y="3172121"/>
                  </a:moveTo>
                  <a:lnTo>
                    <a:pt x="1307154" y="3172571"/>
                  </a:lnTo>
                  <a:lnTo>
                    <a:pt x="1305687" y="3175000"/>
                  </a:lnTo>
                  <a:lnTo>
                    <a:pt x="1300404" y="3175000"/>
                  </a:lnTo>
                  <a:lnTo>
                    <a:pt x="1300321" y="3192661"/>
                  </a:lnTo>
                  <a:lnTo>
                    <a:pt x="1313191" y="3191579"/>
                  </a:lnTo>
                  <a:lnTo>
                    <a:pt x="1313302" y="3172121"/>
                  </a:lnTo>
                  <a:close/>
                </a:path>
                <a:path w="2469515" h="3429000">
                  <a:moveTo>
                    <a:pt x="1411294" y="3164962"/>
                  </a:moveTo>
                  <a:lnTo>
                    <a:pt x="1327705" y="3171069"/>
                  </a:lnTo>
                  <a:lnTo>
                    <a:pt x="1330005" y="3187700"/>
                  </a:lnTo>
                  <a:lnTo>
                    <a:pt x="1330709" y="3190106"/>
                  </a:lnTo>
                  <a:lnTo>
                    <a:pt x="1570353" y="3169955"/>
                  </a:lnTo>
                  <a:lnTo>
                    <a:pt x="1411294" y="3164962"/>
                  </a:lnTo>
                  <a:close/>
                </a:path>
                <a:path w="2469515" h="3429000">
                  <a:moveTo>
                    <a:pt x="1234555" y="3111500"/>
                  </a:moveTo>
                  <a:lnTo>
                    <a:pt x="1182016" y="3111500"/>
                  </a:lnTo>
                  <a:lnTo>
                    <a:pt x="1188624" y="3136900"/>
                  </a:lnTo>
                  <a:lnTo>
                    <a:pt x="1192633" y="3162300"/>
                  </a:lnTo>
                  <a:lnTo>
                    <a:pt x="1194081" y="3180832"/>
                  </a:lnTo>
                  <a:lnTo>
                    <a:pt x="1234324" y="3177892"/>
                  </a:lnTo>
                  <a:lnTo>
                    <a:pt x="1245004" y="3162300"/>
                  </a:lnTo>
                  <a:lnTo>
                    <a:pt x="1208285" y="3162300"/>
                  </a:lnTo>
                  <a:lnTo>
                    <a:pt x="1208504" y="3136900"/>
                  </a:lnTo>
                  <a:lnTo>
                    <a:pt x="1209962" y="3124200"/>
                  </a:lnTo>
                  <a:lnTo>
                    <a:pt x="1221422" y="3124200"/>
                  </a:lnTo>
                  <a:lnTo>
                    <a:pt x="1234555" y="3111500"/>
                  </a:lnTo>
                  <a:close/>
                </a:path>
                <a:path w="2469515" h="3429000">
                  <a:moveTo>
                    <a:pt x="1621552" y="3149600"/>
                  </a:moveTo>
                  <a:lnTo>
                    <a:pt x="1247687" y="3149600"/>
                  </a:lnTo>
                  <a:lnTo>
                    <a:pt x="1248195" y="3176878"/>
                  </a:lnTo>
                  <a:lnTo>
                    <a:pt x="1307154" y="3172571"/>
                  </a:lnTo>
                  <a:lnTo>
                    <a:pt x="1313359" y="3162300"/>
                  </a:lnTo>
                  <a:lnTo>
                    <a:pt x="1447731" y="3162300"/>
                  </a:lnTo>
                  <a:lnTo>
                    <a:pt x="1621552" y="3149600"/>
                  </a:lnTo>
                  <a:close/>
                </a:path>
                <a:path w="2469515" h="3429000">
                  <a:moveTo>
                    <a:pt x="1152284" y="3162300"/>
                  </a:moveTo>
                  <a:lnTo>
                    <a:pt x="1048807" y="3162300"/>
                  </a:lnTo>
                  <a:lnTo>
                    <a:pt x="1077971" y="3175000"/>
                  </a:lnTo>
                  <a:lnTo>
                    <a:pt x="1129482" y="3175000"/>
                  </a:lnTo>
                  <a:lnTo>
                    <a:pt x="1152284" y="3162300"/>
                  </a:lnTo>
                  <a:close/>
                </a:path>
                <a:path w="2469515" h="3429000">
                  <a:moveTo>
                    <a:pt x="1326492" y="3162300"/>
                  </a:moveTo>
                  <a:lnTo>
                    <a:pt x="1313359" y="3162300"/>
                  </a:lnTo>
                  <a:lnTo>
                    <a:pt x="1313302" y="3172121"/>
                  </a:lnTo>
                  <a:lnTo>
                    <a:pt x="1327705" y="3171069"/>
                  </a:lnTo>
                  <a:lnTo>
                    <a:pt x="1326492" y="3162300"/>
                  </a:lnTo>
                  <a:close/>
                </a:path>
                <a:path w="2469515" h="3429000">
                  <a:moveTo>
                    <a:pt x="1447731" y="3162300"/>
                  </a:moveTo>
                  <a:lnTo>
                    <a:pt x="1326492" y="3162300"/>
                  </a:lnTo>
                  <a:lnTo>
                    <a:pt x="1411294" y="3164962"/>
                  </a:lnTo>
                  <a:lnTo>
                    <a:pt x="1447731" y="3162300"/>
                  </a:lnTo>
                  <a:close/>
                </a:path>
                <a:path w="2469515" h="3429000">
                  <a:moveTo>
                    <a:pt x="1548980" y="3124200"/>
                  </a:moveTo>
                  <a:lnTo>
                    <a:pt x="1221422" y="3124200"/>
                  </a:lnTo>
                  <a:lnTo>
                    <a:pt x="1221242" y="3162300"/>
                  </a:lnTo>
                  <a:lnTo>
                    <a:pt x="1236387" y="3162300"/>
                  </a:lnTo>
                  <a:lnTo>
                    <a:pt x="1241712" y="3149600"/>
                  </a:lnTo>
                  <a:lnTo>
                    <a:pt x="1621552" y="3149600"/>
                  </a:lnTo>
                  <a:lnTo>
                    <a:pt x="1795373" y="3136900"/>
                  </a:lnTo>
                  <a:lnTo>
                    <a:pt x="1596425" y="3136900"/>
                  </a:lnTo>
                  <a:lnTo>
                    <a:pt x="1548980" y="3124200"/>
                  </a:lnTo>
                  <a:close/>
                </a:path>
                <a:path w="2469515" h="3429000">
                  <a:moveTo>
                    <a:pt x="1243060" y="3154800"/>
                  </a:moveTo>
                  <a:lnTo>
                    <a:pt x="1236387" y="3162300"/>
                  </a:lnTo>
                  <a:lnTo>
                    <a:pt x="1245004" y="3162300"/>
                  </a:lnTo>
                  <a:lnTo>
                    <a:pt x="1243060" y="3154800"/>
                  </a:lnTo>
                  <a:close/>
                </a:path>
                <a:path w="2469515" h="3429000">
                  <a:moveTo>
                    <a:pt x="1247687" y="3149600"/>
                  </a:moveTo>
                  <a:lnTo>
                    <a:pt x="1241712" y="3149600"/>
                  </a:lnTo>
                  <a:lnTo>
                    <a:pt x="1243060" y="3154800"/>
                  </a:lnTo>
                  <a:lnTo>
                    <a:pt x="1247687" y="3149600"/>
                  </a:lnTo>
                  <a:close/>
                </a:path>
                <a:path w="2469515" h="3429000">
                  <a:moveTo>
                    <a:pt x="1221422" y="3124200"/>
                  </a:moveTo>
                  <a:lnTo>
                    <a:pt x="1209962" y="3124200"/>
                  </a:lnTo>
                  <a:lnTo>
                    <a:pt x="1213867" y="3136900"/>
                  </a:lnTo>
                  <a:lnTo>
                    <a:pt x="1221422" y="3124200"/>
                  </a:lnTo>
                  <a:close/>
                </a:path>
                <a:path w="2469515" h="3429000">
                  <a:moveTo>
                    <a:pt x="1166914" y="3060700"/>
                  </a:moveTo>
                  <a:lnTo>
                    <a:pt x="932486" y="3060700"/>
                  </a:lnTo>
                  <a:lnTo>
                    <a:pt x="932486" y="3124200"/>
                  </a:lnTo>
                  <a:lnTo>
                    <a:pt x="971887" y="3124200"/>
                  </a:lnTo>
                  <a:lnTo>
                    <a:pt x="971887" y="3086100"/>
                  </a:lnTo>
                  <a:lnTo>
                    <a:pt x="1072944" y="3086100"/>
                  </a:lnTo>
                  <a:lnTo>
                    <a:pt x="1101408" y="3073400"/>
                  </a:lnTo>
                  <a:lnTo>
                    <a:pt x="1174465" y="3073400"/>
                  </a:lnTo>
                  <a:lnTo>
                    <a:pt x="1166914" y="3060700"/>
                  </a:lnTo>
                  <a:close/>
                </a:path>
                <a:path w="2469515" h="3429000">
                  <a:moveTo>
                    <a:pt x="1392162" y="3111500"/>
                  </a:moveTo>
                  <a:lnTo>
                    <a:pt x="1268548" y="3111500"/>
                  </a:lnTo>
                  <a:lnTo>
                    <a:pt x="1273957" y="3124200"/>
                  </a:lnTo>
                  <a:lnTo>
                    <a:pt x="1392162" y="3124200"/>
                  </a:lnTo>
                  <a:lnTo>
                    <a:pt x="1392162" y="3111500"/>
                  </a:lnTo>
                  <a:close/>
                </a:path>
                <a:path w="2469515" h="3429000">
                  <a:moveTo>
                    <a:pt x="1182016" y="3098800"/>
                  </a:moveTo>
                  <a:lnTo>
                    <a:pt x="1155750" y="3098800"/>
                  </a:lnTo>
                  <a:lnTo>
                    <a:pt x="1182016" y="3111500"/>
                  </a:lnTo>
                  <a:lnTo>
                    <a:pt x="1182016" y="3098800"/>
                  </a:lnTo>
                  <a:close/>
                </a:path>
                <a:path w="2469515" h="3429000">
                  <a:moveTo>
                    <a:pt x="1260824" y="3086100"/>
                  </a:moveTo>
                  <a:lnTo>
                    <a:pt x="1182016" y="3086100"/>
                  </a:lnTo>
                  <a:lnTo>
                    <a:pt x="1202387" y="3098800"/>
                  </a:lnTo>
                  <a:lnTo>
                    <a:pt x="1210377" y="3111500"/>
                  </a:lnTo>
                  <a:lnTo>
                    <a:pt x="1265894" y="3111500"/>
                  </a:lnTo>
                  <a:lnTo>
                    <a:pt x="1263989" y="3098800"/>
                  </a:lnTo>
                  <a:lnTo>
                    <a:pt x="1260824" y="3086100"/>
                  </a:lnTo>
                  <a:close/>
                </a:path>
                <a:path w="2469515" h="3429000">
                  <a:moveTo>
                    <a:pt x="1426679" y="3086100"/>
                  </a:moveTo>
                  <a:lnTo>
                    <a:pt x="1332448" y="3086100"/>
                  </a:lnTo>
                  <a:lnTo>
                    <a:pt x="1358745" y="3098800"/>
                  </a:lnTo>
                  <a:lnTo>
                    <a:pt x="1392162" y="3098800"/>
                  </a:lnTo>
                  <a:lnTo>
                    <a:pt x="1392162" y="3111500"/>
                  </a:lnTo>
                  <a:lnTo>
                    <a:pt x="1438682" y="3111500"/>
                  </a:lnTo>
                  <a:lnTo>
                    <a:pt x="1426679" y="3086100"/>
                  </a:lnTo>
                  <a:close/>
                </a:path>
                <a:path w="2469515" h="3429000">
                  <a:moveTo>
                    <a:pt x="1342673" y="2413000"/>
                  </a:moveTo>
                  <a:lnTo>
                    <a:pt x="892898" y="2413000"/>
                  </a:lnTo>
                  <a:lnTo>
                    <a:pt x="847725" y="2425700"/>
                  </a:lnTo>
                  <a:lnTo>
                    <a:pt x="748609" y="2425700"/>
                  </a:lnTo>
                  <a:lnTo>
                    <a:pt x="747636" y="2476500"/>
                  </a:lnTo>
                  <a:lnTo>
                    <a:pt x="745204" y="2514600"/>
                  </a:lnTo>
                  <a:lnTo>
                    <a:pt x="742042" y="2565400"/>
                  </a:lnTo>
                  <a:lnTo>
                    <a:pt x="738880" y="2603500"/>
                  </a:lnTo>
                  <a:lnTo>
                    <a:pt x="736448" y="2654300"/>
                  </a:lnTo>
                  <a:lnTo>
                    <a:pt x="735476" y="2705100"/>
                  </a:lnTo>
                  <a:lnTo>
                    <a:pt x="832094" y="2730500"/>
                  </a:lnTo>
                  <a:lnTo>
                    <a:pt x="930530" y="2730500"/>
                  </a:lnTo>
                  <a:lnTo>
                    <a:pt x="985024" y="2743200"/>
                  </a:lnTo>
                  <a:lnTo>
                    <a:pt x="984051" y="2806700"/>
                  </a:lnTo>
                  <a:lnTo>
                    <a:pt x="981618" y="2857500"/>
                  </a:lnTo>
                  <a:lnTo>
                    <a:pt x="975293" y="2946400"/>
                  </a:lnTo>
                  <a:lnTo>
                    <a:pt x="972860" y="2997200"/>
                  </a:lnTo>
                  <a:lnTo>
                    <a:pt x="971887" y="3060700"/>
                  </a:lnTo>
                  <a:lnTo>
                    <a:pt x="1365893" y="3060700"/>
                  </a:lnTo>
                  <a:lnTo>
                    <a:pt x="1334474" y="3048000"/>
                  </a:lnTo>
                  <a:lnTo>
                    <a:pt x="1011290" y="3048000"/>
                  </a:lnTo>
                  <a:lnTo>
                    <a:pt x="1012017" y="2997200"/>
                  </a:lnTo>
                  <a:lnTo>
                    <a:pt x="1013891" y="2946400"/>
                  </a:lnTo>
                  <a:lnTo>
                    <a:pt x="1016453" y="2895600"/>
                  </a:lnTo>
                  <a:lnTo>
                    <a:pt x="1019245" y="2857500"/>
                  </a:lnTo>
                  <a:lnTo>
                    <a:pt x="1021808" y="2806700"/>
                  </a:lnTo>
                  <a:lnTo>
                    <a:pt x="1023682" y="2768600"/>
                  </a:lnTo>
                  <a:lnTo>
                    <a:pt x="1024408" y="2717800"/>
                  </a:lnTo>
                  <a:lnTo>
                    <a:pt x="827412" y="2717800"/>
                  </a:lnTo>
                  <a:lnTo>
                    <a:pt x="839977" y="2692400"/>
                  </a:lnTo>
                  <a:lnTo>
                    <a:pt x="775313" y="2692400"/>
                  </a:lnTo>
                  <a:lnTo>
                    <a:pt x="774877" y="2463800"/>
                  </a:lnTo>
                  <a:lnTo>
                    <a:pt x="817687" y="2463800"/>
                  </a:lnTo>
                  <a:lnTo>
                    <a:pt x="833950" y="2451100"/>
                  </a:lnTo>
                  <a:lnTo>
                    <a:pt x="1523486" y="2451100"/>
                  </a:lnTo>
                  <a:lnTo>
                    <a:pt x="1523486" y="2438400"/>
                  </a:lnTo>
                  <a:lnTo>
                    <a:pt x="1340824" y="2438400"/>
                  </a:lnTo>
                  <a:lnTo>
                    <a:pt x="1339627" y="2425700"/>
                  </a:lnTo>
                  <a:lnTo>
                    <a:pt x="1342673" y="2413000"/>
                  </a:lnTo>
                  <a:close/>
                </a:path>
                <a:path w="2469515" h="3429000">
                  <a:moveTo>
                    <a:pt x="1577305" y="2717800"/>
                  </a:moveTo>
                  <a:lnTo>
                    <a:pt x="1339627" y="2717800"/>
                  </a:lnTo>
                  <a:lnTo>
                    <a:pt x="1340570" y="2768600"/>
                  </a:lnTo>
                  <a:lnTo>
                    <a:pt x="1343129" y="2832100"/>
                  </a:lnTo>
                  <a:lnTo>
                    <a:pt x="1346895" y="2870200"/>
                  </a:lnTo>
                  <a:lnTo>
                    <a:pt x="1351461" y="2921000"/>
                  </a:lnTo>
                  <a:lnTo>
                    <a:pt x="1356421" y="2971800"/>
                  </a:lnTo>
                  <a:lnTo>
                    <a:pt x="1361368" y="3009900"/>
                  </a:lnTo>
                  <a:lnTo>
                    <a:pt x="1365893" y="3060700"/>
                  </a:lnTo>
                  <a:lnTo>
                    <a:pt x="1414979" y="3060700"/>
                  </a:lnTo>
                  <a:lnTo>
                    <a:pt x="1409129" y="3048000"/>
                  </a:lnTo>
                  <a:lnTo>
                    <a:pt x="1399567" y="3022600"/>
                  </a:lnTo>
                  <a:lnTo>
                    <a:pt x="1394865" y="2997200"/>
                  </a:lnTo>
                  <a:lnTo>
                    <a:pt x="1391899" y="2959100"/>
                  </a:lnTo>
                  <a:lnTo>
                    <a:pt x="1388323" y="2908300"/>
                  </a:lnTo>
                  <a:lnTo>
                    <a:pt x="1382497" y="2844800"/>
                  </a:lnTo>
                  <a:lnTo>
                    <a:pt x="1374871" y="2794000"/>
                  </a:lnTo>
                  <a:lnTo>
                    <a:pt x="1365893" y="2743200"/>
                  </a:lnTo>
                  <a:lnTo>
                    <a:pt x="1462956" y="2743200"/>
                  </a:lnTo>
                  <a:lnTo>
                    <a:pt x="1523077" y="2730500"/>
                  </a:lnTo>
                  <a:lnTo>
                    <a:pt x="1577305" y="2717800"/>
                  </a:lnTo>
                  <a:close/>
                </a:path>
                <a:path w="2469515" h="3429000">
                  <a:moveTo>
                    <a:pt x="1155750" y="2971800"/>
                  </a:moveTo>
                  <a:lnTo>
                    <a:pt x="1146733" y="2984500"/>
                  </a:lnTo>
                  <a:lnTo>
                    <a:pt x="1140261" y="2997200"/>
                  </a:lnTo>
                  <a:lnTo>
                    <a:pt x="1134967" y="3009900"/>
                  </a:lnTo>
                  <a:lnTo>
                    <a:pt x="1129482" y="3035300"/>
                  </a:lnTo>
                  <a:lnTo>
                    <a:pt x="1072151" y="3035300"/>
                  </a:lnTo>
                  <a:lnTo>
                    <a:pt x="1052726" y="3048000"/>
                  </a:lnTo>
                  <a:lnTo>
                    <a:pt x="1237564" y="3048000"/>
                  </a:lnTo>
                  <a:lnTo>
                    <a:pt x="1197681" y="3035300"/>
                  </a:lnTo>
                  <a:lnTo>
                    <a:pt x="1187079" y="3022600"/>
                  </a:lnTo>
                  <a:lnTo>
                    <a:pt x="1181265" y="2997200"/>
                  </a:lnTo>
                  <a:lnTo>
                    <a:pt x="1155750" y="2971800"/>
                  </a:lnTo>
                  <a:close/>
                </a:path>
                <a:path w="2469515" h="3429000">
                  <a:moveTo>
                    <a:pt x="1095668" y="3022600"/>
                  </a:moveTo>
                  <a:lnTo>
                    <a:pt x="1081324" y="3022600"/>
                  </a:lnTo>
                  <a:lnTo>
                    <a:pt x="1078154" y="3035300"/>
                  </a:lnTo>
                  <a:lnTo>
                    <a:pt x="1129482" y="3035300"/>
                  </a:lnTo>
                  <a:lnTo>
                    <a:pt x="1095668" y="3022600"/>
                  </a:lnTo>
                  <a:close/>
                </a:path>
                <a:path w="2469515" h="3429000">
                  <a:moveTo>
                    <a:pt x="1011290" y="2692400"/>
                  </a:moveTo>
                  <a:lnTo>
                    <a:pt x="893084" y="2692400"/>
                  </a:lnTo>
                  <a:lnTo>
                    <a:pt x="893084" y="2717800"/>
                  </a:lnTo>
                  <a:lnTo>
                    <a:pt x="1441895" y="2717800"/>
                  </a:lnTo>
                  <a:lnTo>
                    <a:pt x="1394716" y="2705100"/>
                  </a:lnTo>
                  <a:lnTo>
                    <a:pt x="1011290" y="2705100"/>
                  </a:lnTo>
                  <a:lnTo>
                    <a:pt x="1011290" y="2692400"/>
                  </a:lnTo>
                  <a:close/>
                </a:path>
                <a:path w="2469515" h="3429000">
                  <a:moveTo>
                    <a:pt x="1606848" y="2463800"/>
                  </a:moveTo>
                  <a:lnTo>
                    <a:pt x="1555708" y="2463800"/>
                  </a:lnTo>
                  <a:lnTo>
                    <a:pt x="1569387" y="2476500"/>
                  </a:lnTo>
                  <a:lnTo>
                    <a:pt x="1575871" y="2501900"/>
                  </a:lnTo>
                  <a:lnTo>
                    <a:pt x="1577548" y="2540000"/>
                  </a:lnTo>
                  <a:lnTo>
                    <a:pt x="1576804" y="2603500"/>
                  </a:lnTo>
                  <a:lnTo>
                    <a:pt x="1576025" y="2692400"/>
                  </a:lnTo>
                  <a:lnTo>
                    <a:pt x="1484688" y="2692400"/>
                  </a:lnTo>
                  <a:lnTo>
                    <a:pt x="1523047" y="2705100"/>
                  </a:lnTo>
                  <a:lnTo>
                    <a:pt x="1549756" y="2717800"/>
                  </a:lnTo>
                  <a:lnTo>
                    <a:pt x="1615427" y="2717800"/>
                  </a:lnTo>
                  <a:lnTo>
                    <a:pt x="1616630" y="2667000"/>
                  </a:lnTo>
                  <a:lnTo>
                    <a:pt x="1618692" y="2603500"/>
                  </a:lnTo>
                  <a:lnTo>
                    <a:pt x="1619296" y="2552700"/>
                  </a:lnTo>
                  <a:lnTo>
                    <a:pt x="1616120" y="2501900"/>
                  </a:lnTo>
                  <a:lnTo>
                    <a:pt x="1606848" y="2463800"/>
                  </a:lnTo>
                  <a:close/>
                </a:path>
                <a:path w="2469515" h="3429000">
                  <a:moveTo>
                    <a:pt x="893084" y="2451100"/>
                  </a:moveTo>
                  <a:lnTo>
                    <a:pt x="853682" y="2451100"/>
                  </a:lnTo>
                  <a:lnTo>
                    <a:pt x="853682" y="2679700"/>
                  </a:lnTo>
                  <a:lnTo>
                    <a:pt x="775313" y="2692400"/>
                  </a:lnTo>
                  <a:lnTo>
                    <a:pt x="1516670" y="2692400"/>
                  </a:lnTo>
                  <a:lnTo>
                    <a:pt x="1502050" y="2679700"/>
                  </a:lnTo>
                  <a:lnTo>
                    <a:pt x="893084" y="2679700"/>
                  </a:lnTo>
                  <a:lnTo>
                    <a:pt x="893084" y="2451100"/>
                  </a:lnTo>
                  <a:close/>
                </a:path>
                <a:path w="2469515" h="3429000">
                  <a:moveTo>
                    <a:pt x="1548824" y="2425700"/>
                  </a:moveTo>
                  <a:lnTo>
                    <a:pt x="1346143" y="2425700"/>
                  </a:lnTo>
                  <a:lnTo>
                    <a:pt x="1343469" y="2438400"/>
                  </a:lnTo>
                  <a:lnTo>
                    <a:pt x="1582741" y="2438400"/>
                  </a:lnTo>
                  <a:lnTo>
                    <a:pt x="1580342" y="2451100"/>
                  </a:lnTo>
                  <a:lnTo>
                    <a:pt x="1457816" y="2451100"/>
                  </a:lnTo>
                  <a:lnTo>
                    <a:pt x="1457816" y="2679700"/>
                  </a:lnTo>
                  <a:lnTo>
                    <a:pt x="1502050" y="2679700"/>
                  </a:lnTo>
                  <a:lnTo>
                    <a:pt x="1497218" y="2654300"/>
                  </a:lnTo>
                  <a:lnTo>
                    <a:pt x="1497218" y="2463800"/>
                  </a:lnTo>
                  <a:lnTo>
                    <a:pt x="1606848" y="2463800"/>
                  </a:lnTo>
                  <a:lnTo>
                    <a:pt x="1589158" y="2438400"/>
                  </a:lnTo>
                  <a:lnTo>
                    <a:pt x="1548824" y="2425700"/>
                  </a:lnTo>
                  <a:close/>
                </a:path>
                <a:path w="2469515" h="3429000">
                  <a:moveTo>
                    <a:pt x="1430703" y="2413000"/>
                  </a:moveTo>
                  <a:lnTo>
                    <a:pt x="1348400" y="2413000"/>
                  </a:lnTo>
                  <a:lnTo>
                    <a:pt x="1351691" y="2425700"/>
                  </a:lnTo>
                  <a:lnTo>
                    <a:pt x="1454282" y="2425700"/>
                  </a:lnTo>
                  <a:lnTo>
                    <a:pt x="1430703" y="2413000"/>
                  </a:lnTo>
                  <a:close/>
                </a:path>
                <a:path w="2469515" h="3429000">
                  <a:moveTo>
                    <a:pt x="1168883" y="0"/>
                  </a:moveTo>
                  <a:lnTo>
                    <a:pt x="1088157" y="1206500"/>
                  </a:lnTo>
                  <a:lnTo>
                    <a:pt x="1085000" y="1231900"/>
                  </a:lnTo>
                  <a:lnTo>
                    <a:pt x="1081646" y="1270000"/>
                  </a:lnTo>
                  <a:lnTo>
                    <a:pt x="1078115" y="1320800"/>
                  </a:lnTo>
                  <a:lnTo>
                    <a:pt x="1074428" y="1371600"/>
                  </a:lnTo>
                  <a:lnTo>
                    <a:pt x="1070603" y="1422400"/>
                  </a:lnTo>
                  <a:lnTo>
                    <a:pt x="1066661" y="1473200"/>
                  </a:lnTo>
                  <a:lnTo>
                    <a:pt x="1062621" y="1536700"/>
                  </a:lnTo>
                  <a:lnTo>
                    <a:pt x="1058504" y="1600200"/>
                  </a:lnTo>
                  <a:lnTo>
                    <a:pt x="1054328" y="1663700"/>
                  </a:lnTo>
                  <a:lnTo>
                    <a:pt x="1041651" y="1854200"/>
                  </a:lnTo>
                  <a:lnTo>
                    <a:pt x="1037440" y="1930400"/>
                  </a:lnTo>
                  <a:lnTo>
                    <a:pt x="1033271" y="1993900"/>
                  </a:lnTo>
                  <a:lnTo>
                    <a:pt x="1029161" y="2044700"/>
                  </a:lnTo>
                  <a:lnTo>
                    <a:pt x="1025132" y="2108200"/>
                  </a:lnTo>
                  <a:lnTo>
                    <a:pt x="1021203" y="2171700"/>
                  </a:lnTo>
                  <a:lnTo>
                    <a:pt x="1017394" y="2222500"/>
                  </a:lnTo>
                  <a:lnTo>
                    <a:pt x="1013724" y="2260600"/>
                  </a:lnTo>
                  <a:lnTo>
                    <a:pt x="1010213" y="2311400"/>
                  </a:lnTo>
                  <a:lnTo>
                    <a:pt x="1006881" y="2349500"/>
                  </a:lnTo>
                  <a:lnTo>
                    <a:pt x="1003748" y="2374900"/>
                  </a:lnTo>
                  <a:lnTo>
                    <a:pt x="1000834" y="2400300"/>
                  </a:lnTo>
                  <a:lnTo>
                    <a:pt x="998157" y="2413000"/>
                  </a:lnTo>
                  <a:lnTo>
                    <a:pt x="1050677" y="2413000"/>
                  </a:lnTo>
                  <a:lnTo>
                    <a:pt x="1054492" y="2349500"/>
                  </a:lnTo>
                  <a:lnTo>
                    <a:pt x="1024408" y="2349500"/>
                  </a:lnTo>
                  <a:lnTo>
                    <a:pt x="1024408" y="2260600"/>
                  </a:lnTo>
                  <a:lnTo>
                    <a:pt x="1059833" y="2260600"/>
                  </a:lnTo>
                  <a:lnTo>
                    <a:pt x="1133078" y="1041400"/>
                  </a:lnTo>
                  <a:lnTo>
                    <a:pt x="1138533" y="990600"/>
                  </a:lnTo>
                  <a:lnTo>
                    <a:pt x="1143101" y="939800"/>
                  </a:lnTo>
                  <a:lnTo>
                    <a:pt x="1146849" y="889000"/>
                  </a:lnTo>
                  <a:lnTo>
                    <a:pt x="1149841" y="838200"/>
                  </a:lnTo>
                  <a:lnTo>
                    <a:pt x="1152142" y="787400"/>
                  </a:lnTo>
                  <a:lnTo>
                    <a:pt x="1153819" y="736600"/>
                  </a:lnTo>
                  <a:lnTo>
                    <a:pt x="1154935" y="673100"/>
                  </a:lnTo>
                  <a:lnTo>
                    <a:pt x="1155557" y="622300"/>
                  </a:lnTo>
                  <a:lnTo>
                    <a:pt x="1155750" y="571500"/>
                  </a:lnTo>
                  <a:lnTo>
                    <a:pt x="1195135" y="571500"/>
                  </a:lnTo>
                  <a:lnTo>
                    <a:pt x="1195152" y="533400"/>
                  </a:lnTo>
                  <a:lnTo>
                    <a:pt x="1221135" y="533400"/>
                  </a:lnTo>
                  <a:lnTo>
                    <a:pt x="1217163" y="482600"/>
                  </a:lnTo>
                  <a:lnTo>
                    <a:pt x="1213795" y="431800"/>
                  </a:lnTo>
                  <a:lnTo>
                    <a:pt x="1211150" y="381000"/>
                  </a:lnTo>
                  <a:lnTo>
                    <a:pt x="1209347" y="330200"/>
                  </a:lnTo>
                  <a:lnTo>
                    <a:pt x="1208505" y="292100"/>
                  </a:lnTo>
                  <a:lnTo>
                    <a:pt x="1168883" y="0"/>
                  </a:lnTo>
                  <a:close/>
                </a:path>
                <a:path w="2469515" h="3429000">
                  <a:moveTo>
                    <a:pt x="1195135" y="571500"/>
                  </a:moveTo>
                  <a:lnTo>
                    <a:pt x="1168883" y="571500"/>
                  </a:lnTo>
                  <a:lnTo>
                    <a:pt x="1168843" y="622300"/>
                  </a:lnTo>
                  <a:lnTo>
                    <a:pt x="1168726" y="673100"/>
                  </a:lnTo>
                  <a:lnTo>
                    <a:pt x="1168538" y="723900"/>
                  </a:lnTo>
                  <a:lnTo>
                    <a:pt x="1168205" y="787400"/>
                  </a:lnTo>
                  <a:lnTo>
                    <a:pt x="1167876" y="838200"/>
                  </a:lnTo>
                  <a:lnTo>
                    <a:pt x="1167177" y="927100"/>
                  </a:lnTo>
                  <a:lnTo>
                    <a:pt x="1166584" y="990600"/>
                  </a:lnTo>
                  <a:lnTo>
                    <a:pt x="1166205" y="1028700"/>
                  </a:lnTo>
                  <a:lnTo>
                    <a:pt x="1165665" y="1079500"/>
                  </a:lnTo>
                  <a:lnTo>
                    <a:pt x="1164503" y="1168400"/>
                  </a:lnTo>
                  <a:lnTo>
                    <a:pt x="1160742" y="1473200"/>
                  </a:lnTo>
                  <a:lnTo>
                    <a:pt x="1159538" y="1562100"/>
                  </a:lnTo>
                  <a:lnTo>
                    <a:pt x="1158968" y="1612900"/>
                  </a:lnTo>
                  <a:lnTo>
                    <a:pt x="1158428" y="1663700"/>
                  </a:lnTo>
                  <a:lnTo>
                    <a:pt x="1157923" y="1714500"/>
                  </a:lnTo>
                  <a:lnTo>
                    <a:pt x="1157457" y="1765300"/>
                  </a:lnTo>
                  <a:lnTo>
                    <a:pt x="1157036" y="1816100"/>
                  </a:lnTo>
                  <a:lnTo>
                    <a:pt x="1156665" y="1866900"/>
                  </a:lnTo>
                  <a:lnTo>
                    <a:pt x="1156286" y="1930400"/>
                  </a:lnTo>
                  <a:lnTo>
                    <a:pt x="1156095" y="1968500"/>
                  </a:lnTo>
                  <a:lnTo>
                    <a:pt x="1155954" y="2006600"/>
                  </a:lnTo>
                  <a:lnTo>
                    <a:pt x="1155849" y="2044700"/>
                  </a:lnTo>
                  <a:lnTo>
                    <a:pt x="1155750" y="2413000"/>
                  </a:lnTo>
                  <a:lnTo>
                    <a:pt x="1195152" y="2413000"/>
                  </a:lnTo>
                  <a:lnTo>
                    <a:pt x="1195152" y="2070100"/>
                  </a:lnTo>
                  <a:lnTo>
                    <a:pt x="1195952" y="2006600"/>
                  </a:lnTo>
                  <a:lnTo>
                    <a:pt x="1198005" y="1955800"/>
                  </a:lnTo>
                  <a:lnTo>
                    <a:pt x="1200789" y="1905000"/>
                  </a:lnTo>
                  <a:lnTo>
                    <a:pt x="1203784" y="1854200"/>
                  </a:lnTo>
                  <a:lnTo>
                    <a:pt x="1206470" y="1803400"/>
                  </a:lnTo>
                  <a:lnTo>
                    <a:pt x="1208325" y="1752600"/>
                  </a:lnTo>
                  <a:lnTo>
                    <a:pt x="1208829" y="1701800"/>
                  </a:lnTo>
                  <a:lnTo>
                    <a:pt x="1206407" y="1651000"/>
                  </a:lnTo>
                  <a:lnTo>
                    <a:pt x="1201602" y="1600200"/>
                  </a:lnTo>
                  <a:lnTo>
                    <a:pt x="1196879" y="1562100"/>
                  </a:lnTo>
                  <a:lnTo>
                    <a:pt x="1194702" y="1511300"/>
                  </a:lnTo>
                  <a:lnTo>
                    <a:pt x="1195135" y="571500"/>
                  </a:lnTo>
                  <a:close/>
                </a:path>
                <a:path w="2469515" h="3429000">
                  <a:moveTo>
                    <a:pt x="1221135" y="533400"/>
                  </a:moveTo>
                  <a:lnTo>
                    <a:pt x="1195152" y="533400"/>
                  </a:lnTo>
                  <a:lnTo>
                    <a:pt x="1234508" y="1117600"/>
                  </a:lnTo>
                  <a:lnTo>
                    <a:pt x="1237477" y="1155700"/>
                  </a:lnTo>
                  <a:lnTo>
                    <a:pt x="1241910" y="1206500"/>
                  </a:lnTo>
                  <a:lnTo>
                    <a:pt x="1247095" y="1257300"/>
                  </a:lnTo>
                  <a:lnTo>
                    <a:pt x="1252319" y="1308100"/>
                  </a:lnTo>
                  <a:lnTo>
                    <a:pt x="1256870" y="1358900"/>
                  </a:lnTo>
                  <a:lnTo>
                    <a:pt x="1260035" y="1422400"/>
                  </a:lnTo>
                  <a:lnTo>
                    <a:pt x="1261101" y="1473200"/>
                  </a:lnTo>
                  <a:lnTo>
                    <a:pt x="1261368" y="1511300"/>
                  </a:lnTo>
                  <a:lnTo>
                    <a:pt x="1262445" y="1549400"/>
                  </a:lnTo>
                  <a:lnTo>
                    <a:pt x="1264238" y="1600200"/>
                  </a:lnTo>
                  <a:lnTo>
                    <a:pt x="1266653" y="1651000"/>
                  </a:lnTo>
                  <a:lnTo>
                    <a:pt x="1269594" y="1701800"/>
                  </a:lnTo>
                  <a:lnTo>
                    <a:pt x="1272969" y="1752600"/>
                  </a:lnTo>
                  <a:lnTo>
                    <a:pt x="1276682" y="1803400"/>
                  </a:lnTo>
                  <a:lnTo>
                    <a:pt x="1280640" y="1854200"/>
                  </a:lnTo>
                  <a:lnTo>
                    <a:pt x="1284748" y="1905000"/>
                  </a:lnTo>
                  <a:lnTo>
                    <a:pt x="1288912" y="1955800"/>
                  </a:lnTo>
                  <a:lnTo>
                    <a:pt x="1293037" y="2006600"/>
                  </a:lnTo>
                  <a:lnTo>
                    <a:pt x="1297031" y="2070100"/>
                  </a:lnTo>
                  <a:lnTo>
                    <a:pt x="1300797" y="2120900"/>
                  </a:lnTo>
                  <a:lnTo>
                    <a:pt x="1304243" y="2171700"/>
                  </a:lnTo>
                  <a:lnTo>
                    <a:pt x="1307273" y="2222500"/>
                  </a:lnTo>
                  <a:lnTo>
                    <a:pt x="1309794" y="2273300"/>
                  </a:lnTo>
                  <a:lnTo>
                    <a:pt x="1311712" y="2324100"/>
                  </a:lnTo>
                  <a:lnTo>
                    <a:pt x="1312931" y="2362200"/>
                  </a:lnTo>
                  <a:lnTo>
                    <a:pt x="1313359" y="2413000"/>
                  </a:lnTo>
                  <a:lnTo>
                    <a:pt x="1365893" y="2413000"/>
                  </a:lnTo>
                  <a:lnTo>
                    <a:pt x="1364223" y="2362200"/>
                  </a:lnTo>
                  <a:lnTo>
                    <a:pt x="1362804" y="2349500"/>
                  </a:lnTo>
                  <a:lnTo>
                    <a:pt x="1326492" y="2349500"/>
                  </a:lnTo>
                  <a:lnTo>
                    <a:pt x="1326492" y="2235200"/>
                  </a:lnTo>
                  <a:lnTo>
                    <a:pt x="1351241" y="2235200"/>
                  </a:lnTo>
                  <a:lnTo>
                    <a:pt x="1348226" y="2209800"/>
                  </a:lnTo>
                  <a:lnTo>
                    <a:pt x="1343008" y="2159000"/>
                  </a:lnTo>
                  <a:lnTo>
                    <a:pt x="1340826" y="2133600"/>
                  </a:lnTo>
                  <a:lnTo>
                    <a:pt x="1313359" y="2133600"/>
                  </a:lnTo>
                  <a:lnTo>
                    <a:pt x="1313359" y="2070100"/>
                  </a:lnTo>
                  <a:lnTo>
                    <a:pt x="1336440" y="2070100"/>
                  </a:lnTo>
                  <a:lnTo>
                    <a:pt x="1327378" y="1930400"/>
                  </a:lnTo>
                  <a:lnTo>
                    <a:pt x="1301422" y="1930400"/>
                  </a:lnTo>
                  <a:lnTo>
                    <a:pt x="1300226" y="1905000"/>
                  </a:lnTo>
                  <a:lnTo>
                    <a:pt x="1303271" y="1892300"/>
                  </a:lnTo>
                  <a:lnTo>
                    <a:pt x="1324907" y="1892300"/>
                  </a:lnTo>
                  <a:lnTo>
                    <a:pt x="1300194" y="1511300"/>
                  </a:lnTo>
                  <a:lnTo>
                    <a:pt x="1296836" y="1460500"/>
                  </a:lnTo>
                  <a:lnTo>
                    <a:pt x="1291741" y="1409700"/>
                  </a:lnTo>
                  <a:lnTo>
                    <a:pt x="1285902" y="1358900"/>
                  </a:lnTo>
                  <a:lnTo>
                    <a:pt x="1280315" y="1308100"/>
                  </a:lnTo>
                  <a:lnTo>
                    <a:pt x="1275976" y="1257300"/>
                  </a:lnTo>
                  <a:lnTo>
                    <a:pt x="1273881" y="1206500"/>
                  </a:lnTo>
                  <a:lnTo>
                    <a:pt x="1272832" y="1168400"/>
                  </a:lnTo>
                  <a:lnTo>
                    <a:pt x="1270848" y="1117600"/>
                  </a:lnTo>
                  <a:lnTo>
                    <a:pt x="1268046" y="1079500"/>
                  </a:lnTo>
                  <a:lnTo>
                    <a:pt x="1264545" y="1028700"/>
                  </a:lnTo>
                  <a:lnTo>
                    <a:pt x="1260464" y="965200"/>
                  </a:lnTo>
                  <a:lnTo>
                    <a:pt x="1255920" y="914400"/>
                  </a:lnTo>
                  <a:lnTo>
                    <a:pt x="1251033" y="863600"/>
                  </a:lnTo>
                  <a:lnTo>
                    <a:pt x="1245921" y="812800"/>
                  </a:lnTo>
                  <a:lnTo>
                    <a:pt x="1235496" y="698500"/>
                  </a:lnTo>
                  <a:lnTo>
                    <a:pt x="1230421" y="635000"/>
                  </a:lnTo>
                  <a:lnTo>
                    <a:pt x="1225594" y="584200"/>
                  </a:lnTo>
                  <a:lnTo>
                    <a:pt x="1221135" y="533400"/>
                  </a:lnTo>
                  <a:close/>
                </a:path>
                <a:path w="2469515" h="3429000">
                  <a:moveTo>
                    <a:pt x="1059833" y="2260600"/>
                  </a:moveTo>
                  <a:lnTo>
                    <a:pt x="1037545" y="2260600"/>
                  </a:lnTo>
                  <a:lnTo>
                    <a:pt x="1037545" y="2349500"/>
                  </a:lnTo>
                  <a:lnTo>
                    <a:pt x="1054492" y="2349500"/>
                  </a:lnTo>
                  <a:lnTo>
                    <a:pt x="1059833" y="2260600"/>
                  </a:lnTo>
                  <a:close/>
                </a:path>
                <a:path w="2469515" h="3429000">
                  <a:moveTo>
                    <a:pt x="1351241" y="2235200"/>
                  </a:moveTo>
                  <a:lnTo>
                    <a:pt x="1339627" y="2235200"/>
                  </a:lnTo>
                  <a:lnTo>
                    <a:pt x="1339627" y="2349500"/>
                  </a:lnTo>
                  <a:lnTo>
                    <a:pt x="1362804" y="2349500"/>
                  </a:lnTo>
                  <a:lnTo>
                    <a:pt x="1359966" y="2324100"/>
                  </a:lnTo>
                  <a:lnTo>
                    <a:pt x="1354256" y="2260600"/>
                  </a:lnTo>
                  <a:lnTo>
                    <a:pt x="1351241" y="2235200"/>
                  </a:lnTo>
                  <a:close/>
                </a:path>
                <a:path w="2469515" h="3429000">
                  <a:moveTo>
                    <a:pt x="1336440" y="2070100"/>
                  </a:moveTo>
                  <a:lnTo>
                    <a:pt x="1326492" y="2070100"/>
                  </a:lnTo>
                  <a:lnTo>
                    <a:pt x="1326492" y="2133600"/>
                  </a:lnTo>
                  <a:lnTo>
                    <a:pt x="1340826" y="2133600"/>
                  </a:lnTo>
                  <a:lnTo>
                    <a:pt x="1339735" y="2120900"/>
                  </a:lnTo>
                  <a:lnTo>
                    <a:pt x="1336440" y="2070100"/>
                  </a:lnTo>
                  <a:close/>
                </a:path>
                <a:path w="2469515" h="3429000">
                  <a:moveTo>
                    <a:pt x="1324907" y="1892300"/>
                  </a:moveTo>
                  <a:lnTo>
                    <a:pt x="1308998" y="1892300"/>
                  </a:lnTo>
                  <a:lnTo>
                    <a:pt x="1312288" y="1905000"/>
                  </a:lnTo>
                  <a:lnTo>
                    <a:pt x="1308023" y="1905000"/>
                  </a:lnTo>
                  <a:lnTo>
                    <a:pt x="1306740" y="1917700"/>
                  </a:lnTo>
                  <a:lnTo>
                    <a:pt x="1304066" y="1917700"/>
                  </a:lnTo>
                  <a:lnTo>
                    <a:pt x="1301422" y="1930400"/>
                  </a:lnTo>
                  <a:lnTo>
                    <a:pt x="1327378" y="1930400"/>
                  </a:lnTo>
                  <a:lnTo>
                    <a:pt x="1324907" y="1892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30" y="421569"/>
              <a:ext cx="3649358" cy="2163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1363" y="341577"/>
              <a:ext cx="1285988" cy="18630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84303" y="4363851"/>
            <a:ext cx="6413500" cy="951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50" dirty="0">
                <a:solidFill>
                  <a:srgbClr val="FFFFFF"/>
                </a:solidFill>
                <a:latin typeface="Century Schoolbook"/>
                <a:cs typeface="Century Schoolbook"/>
              </a:rPr>
              <a:t>ГОРОД</a:t>
            </a:r>
            <a:r>
              <a:rPr sz="6050" spc="1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6050" dirty="0">
                <a:solidFill>
                  <a:srgbClr val="FFFFFF"/>
                </a:solidFill>
                <a:latin typeface="Century Schoolbook"/>
                <a:cs typeface="Century Schoolbook"/>
              </a:rPr>
              <a:t>-</a:t>
            </a:r>
            <a:r>
              <a:rPr sz="6050" spc="14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605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ЗАВОД</a:t>
            </a:r>
            <a:endParaRPr sz="605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5168" y="5737885"/>
            <a:ext cx="253682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FFFFFF"/>
                </a:solidFill>
                <a:latin typeface="Bookman Old Style"/>
                <a:cs typeface="Bookman Old Style"/>
              </a:rPr>
              <a:t>1941-</a:t>
            </a:r>
            <a:r>
              <a:rPr sz="3500" b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1945</a:t>
            </a:r>
            <a:endParaRPr sz="35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6487" y="911069"/>
            <a:ext cx="531558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dirty="0">
                <a:solidFill>
                  <a:srgbClr val="972122"/>
                </a:solidFill>
                <a:latin typeface="Bookman Old Style"/>
                <a:cs typeface="Bookman Old Style"/>
              </a:rPr>
              <a:t>На службе </a:t>
            </a:r>
            <a:r>
              <a:rPr sz="3550" b="1" spc="-10" dirty="0">
                <a:solidFill>
                  <a:srgbClr val="972122"/>
                </a:solidFill>
                <a:latin typeface="Bookman Old Style"/>
                <a:cs typeface="Bookman Old Style"/>
              </a:rPr>
              <a:t>Отечеству</a:t>
            </a:r>
            <a:endParaRPr sz="355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2725" y="0"/>
            <a:ext cx="1769274" cy="7559999"/>
            <a:chOff x="8922725" y="0"/>
            <a:chExt cx="1769274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10002" y="222994"/>
            <a:ext cx="6708775" cy="238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/>
              <a:t>2</a:t>
            </a:r>
            <a:r>
              <a:rPr spc="-95" dirty="0"/>
              <a:t> </a:t>
            </a:r>
            <a:r>
              <a:rPr spc="-35" dirty="0"/>
              <a:t>июля</a:t>
            </a:r>
            <a:r>
              <a:rPr spc="-80" dirty="0"/>
              <a:t> </a:t>
            </a:r>
            <a:r>
              <a:rPr spc="-10" dirty="0"/>
              <a:t>1945</a:t>
            </a:r>
            <a:r>
              <a:rPr spc="-80" dirty="0"/>
              <a:t> </a:t>
            </a:r>
            <a:r>
              <a:rPr spc="-50" dirty="0"/>
              <a:t>года</a:t>
            </a:r>
            <a:r>
              <a:rPr spc="-80" dirty="0"/>
              <a:t> </a:t>
            </a:r>
            <a:r>
              <a:rPr spc="-85" dirty="0"/>
              <a:t>Указом</a:t>
            </a:r>
            <a:r>
              <a:rPr spc="-65" dirty="0"/>
              <a:t> </a:t>
            </a:r>
            <a:r>
              <a:rPr spc="-40" dirty="0"/>
              <a:t>Президиума</a:t>
            </a:r>
            <a:r>
              <a:rPr spc="-80" dirty="0"/>
              <a:t> </a:t>
            </a:r>
            <a:r>
              <a:rPr spc="-10" dirty="0"/>
              <a:t>Верховного </a:t>
            </a:r>
            <a:r>
              <a:rPr spc="-30" dirty="0"/>
              <a:t>Совета</a:t>
            </a:r>
            <a:r>
              <a:rPr spc="-95" dirty="0"/>
              <a:t> </a:t>
            </a:r>
            <a:r>
              <a:rPr spc="-25" dirty="0"/>
              <a:t>СССР</a:t>
            </a:r>
            <a:r>
              <a:rPr spc="-95" dirty="0"/>
              <a:t> </a:t>
            </a:r>
            <a:r>
              <a:rPr dirty="0"/>
              <a:t>«За</a:t>
            </a:r>
            <a:r>
              <a:rPr spc="-95" dirty="0"/>
              <a:t> </a:t>
            </a:r>
            <a:r>
              <a:rPr spc="-40" dirty="0"/>
              <a:t>успешное</a:t>
            </a:r>
            <a:r>
              <a:rPr spc="-95" dirty="0"/>
              <a:t> </a:t>
            </a:r>
            <a:r>
              <a:rPr spc="-40" dirty="0"/>
              <a:t>выполнение</a:t>
            </a:r>
            <a:r>
              <a:rPr spc="-95" dirty="0"/>
              <a:t> </a:t>
            </a:r>
            <a:r>
              <a:rPr spc="-10" dirty="0"/>
              <a:t>заданий </a:t>
            </a:r>
            <a:r>
              <a:rPr spc="-65" dirty="0"/>
              <a:t>Государственного</a:t>
            </a:r>
            <a:r>
              <a:rPr spc="-75" dirty="0"/>
              <a:t> </a:t>
            </a:r>
            <a:r>
              <a:rPr spc="-50" dirty="0"/>
              <a:t>Комитета</a:t>
            </a:r>
            <a:r>
              <a:rPr spc="-70" dirty="0"/>
              <a:t> </a:t>
            </a:r>
            <a:r>
              <a:rPr spc="-35" dirty="0"/>
              <a:t>Обороны</a:t>
            </a:r>
            <a:r>
              <a:rPr spc="-75" dirty="0"/>
              <a:t> </a:t>
            </a:r>
            <a:r>
              <a:rPr dirty="0"/>
              <a:t>по</a:t>
            </a:r>
            <a:r>
              <a:rPr spc="-70" dirty="0"/>
              <a:t> </a:t>
            </a:r>
            <a:r>
              <a:rPr spc="-10" dirty="0"/>
              <a:t>обеспе- </a:t>
            </a:r>
            <a:r>
              <a:rPr spc="-25" dirty="0"/>
              <a:t>чению</a:t>
            </a:r>
            <a:r>
              <a:rPr spc="-80" dirty="0"/>
              <a:t> </a:t>
            </a:r>
            <a:r>
              <a:rPr spc="-30" dirty="0"/>
              <a:t>Красной</a:t>
            </a:r>
            <a:r>
              <a:rPr spc="-75" dirty="0"/>
              <a:t> </a:t>
            </a:r>
            <a:r>
              <a:rPr spc="-40" dirty="0"/>
              <a:t>Армии</a:t>
            </a:r>
            <a:r>
              <a:rPr spc="-75" dirty="0"/>
              <a:t> </a:t>
            </a:r>
            <a:r>
              <a:rPr spc="-35" dirty="0"/>
              <a:t>артиллерией»,</a:t>
            </a:r>
            <a:r>
              <a:rPr spc="-75" dirty="0"/>
              <a:t> </a:t>
            </a:r>
            <a:r>
              <a:rPr dirty="0"/>
              <a:t>в</a:t>
            </a:r>
            <a:r>
              <a:rPr spc="-75" dirty="0"/>
              <a:t> </a:t>
            </a:r>
            <a:r>
              <a:rPr spc="-10" dirty="0"/>
              <a:t>связи</a:t>
            </a:r>
            <a:r>
              <a:rPr spc="700" dirty="0"/>
              <a:t>  </a:t>
            </a:r>
            <a:r>
              <a:rPr dirty="0"/>
              <a:t>со</a:t>
            </a:r>
            <a:r>
              <a:rPr spc="-95" dirty="0"/>
              <a:t> </a:t>
            </a:r>
            <a:r>
              <a:rPr dirty="0"/>
              <a:t>185</a:t>
            </a:r>
            <a:r>
              <a:rPr spc="-90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25" dirty="0"/>
              <a:t>летием</a:t>
            </a:r>
            <a:r>
              <a:rPr spc="-90" dirty="0"/>
              <a:t> </a:t>
            </a:r>
            <a:r>
              <a:rPr dirty="0"/>
              <a:t>со</a:t>
            </a:r>
            <a:r>
              <a:rPr spc="-95" dirty="0"/>
              <a:t> </a:t>
            </a:r>
            <a:r>
              <a:rPr dirty="0"/>
              <a:t>дня</a:t>
            </a:r>
            <a:r>
              <a:rPr spc="-90" dirty="0"/>
              <a:t> </a:t>
            </a:r>
            <a:r>
              <a:rPr spc="-10" dirty="0"/>
              <a:t>основания,</a:t>
            </a: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07" y="278444"/>
            <a:ext cx="2064383" cy="41150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52098" y="2833476"/>
            <a:ext cx="8183245" cy="418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060" marR="745490" indent="304165">
              <a:lnSpc>
                <a:spcPct val="115399"/>
              </a:lnSpc>
              <a:spcBef>
                <a:spcPts val="95"/>
              </a:spcBef>
            </a:pP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артиллерийский</a:t>
            </a:r>
            <a:r>
              <a:rPr sz="3000" b="1" spc="-12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завод</a:t>
            </a:r>
            <a:r>
              <a:rPr sz="3000" b="1" spc="-12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№235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был</a:t>
            </a:r>
            <a:r>
              <a:rPr sz="3000" b="1" spc="-5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награжден</a:t>
            </a:r>
            <a:r>
              <a:rPr sz="300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орденом</a:t>
            </a:r>
            <a:r>
              <a:rPr sz="300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Ленина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950">
              <a:latin typeface="Times New Roman"/>
              <a:cs typeface="Times New Roman"/>
            </a:endParaRPr>
          </a:p>
          <a:p>
            <a:pPr marL="18415" marR="454025">
              <a:lnSpc>
                <a:spcPct val="107800"/>
              </a:lnSpc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Медалью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за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доблестный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труд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Великой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Отечественной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войне</a:t>
            </a:r>
            <a:r>
              <a:rPr sz="2400" b="1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1941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1945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151616"/>
                </a:solidFill>
                <a:latin typeface="Times New Roman"/>
                <a:cs typeface="Times New Roman"/>
              </a:rPr>
              <a:t>г.г.</a:t>
            </a:r>
            <a:r>
              <a:rPr sz="2400" b="1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отмечены</a:t>
            </a:r>
            <a:r>
              <a:rPr sz="2400" b="1" spc="114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15</a:t>
            </a:r>
            <a:r>
              <a:rPr sz="3000" b="1" spc="-2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494</a:t>
            </a:r>
            <a:r>
              <a:rPr sz="3000" b="1" spc="-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воткинца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75"/>
              </a:spcBef>
            </a:pP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284</a:t>
            </a:r>
            <a:r>
              <a:rPr sz="3000" b="1" spc="-8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работника</a:t>
            </a:r>
            <a:r>
              <a:rPr sz="3000" b="1" spc="-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завода</a:t>
            </a:r>
            <a:r>
              <a:rPr sz="3000" b="1" spc="-8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награждены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орденами</a:t>
            </a:r>
            <a:r>
              <a:rPr sz="2400" b="1" spc="-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медалями</a:t>
            </a:r>
            <a:r>
              <a:rPr sz="2400" b="1" spc="-7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СССР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15" y="52292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2725" y="0"/>
            <a:ext cx="1769274" cy="7559999"/>
            <a:chOff x="8922725" y="0"/>
            <a:chExt cx="1769274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60508" y="351773"/>
            <a:ext cx="39801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972122"/>
                </a:solidFill>
              </a:rPr>
              <a:t>Завод</a:t>
            </a:r>
            <a:r>
              <a:rPr sz="3000" spc="-8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и</a:t>
            </a:r>
            <a:r>
              <a:rPr sz="3000" spc="-7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город</a:t>
            </a:r>
            <a:r>
              <a:rPr sz="3000" spc="-8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-</a:t>
            </a:r>
            <a:r>
              <a:rPr sz="3000" spc="-7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Фронту</a:t>
            </a:r>
            <a:endParaRPr sz="3000"/>
          </a:p>
        </p:txBody>
      </p:sp>
      <p:sp>
        <p:nvSpPr>
          <p:cNvPr id="21" name="object 21"/>
          <p:cNvSpPr txBox="1"/>
          <p:nvPr/>
        </p:nvSpPr>
        <p:spPr>
          <a:xfrm>
            <a:off x="314151" y="967808"/>
            <a:ext cx="8434705" cy="59150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614170" marR="499745" indent="-1186815">
              <a:lnSpc>
                <a:spcPts val="2660"/>
              </a:lnSpc>
              <a:spcBef>
                <a:spcPts val="370"/>
              </a:spcBef>
            </a:pP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Движение</a:t>
            </a:r>
            <a:r>
              <a:rPr sz="2400" b="1" spc="-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оказанию</a:t>
            </a:r>
            <a:r>
              <a:rPr sz="2400" b="1" spc="-8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добровольной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материальной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финансовой</a:t>
            </a:r>
            <a:r>
              <a:rPr sz="2400" b="1" spc="-1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помощи</a:t>
            </a:r>
            <a:r>
              <a:rPr sz="2400" b="1" spc="-10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Красной</a:t>
            </a:r>
            <a:r>
              <a:rPr sz="2400" b="1" spc="-10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Армии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232410" marR="70485" indent="-232410" algn="just">
              <a:lnSpc>
                <a:spcPts val="3190"/>
              </a:lnSpc>
              <a:buChar char="-"/>
              <a:tabLst>
                <a:tab pos="232410" algn="l"/>
              </a:tabLst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2400" b="1" spc="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Фонд</a:t>
            </a:r>
            <a:r>
              <a:rPr sz="2400" b="1" spc="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обороны</a:t>
            </a:r>
            <a:r>
              <a:rPr sz="2400" b="1" spc="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коллективом</a:t>
            </a:r>
            <a:r>
              <a:rPr sz="2400" b="1" spc="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завода</a:t>
            </a:r>
            <a:r>
              <a:rPr sz="2400" b="1" spc="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235</a:t>
            </a:r>
            <a:r>
              <a:rPr sz="2400" b="1" spc="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перечислены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свыше</a:t>
            </a:r>
            <a:r>
              <a:rPr sz="2400" b="1" spc="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9</a:t>
            </a:r>
            <a:r>
              <a:rPr sz="3000" b="1" spc="12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млн.</a:t>
            </a:r>
            <a:r>
              <a:rPr sz="3000" b="1" spc="12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рублей</a:t>
            </a:r>
            <a:endParaRPr sz="3000">
              <a:latin typeface="Times New Roman"/>
              <a:cs typeface="Times New Roman"/>
            </a:endParaRPr>
          </a:p>
          <a:p>
            <a:pPr marL="238760" marR="37465" indent="-152400" algn="just">
              <a:lnSpc>
                <a:spcPct val="92900"/>
              </a:lnSpc>
              <a:spcBef>
                <a:spcPts val="2360"/>
              </a:spcBef>
              <a:buChar char="-"/>
              <a:tabLst>
                <a:tab pos="264160" algn="l"/>
              </a:tabLst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Собрано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свыше</a:t>
            </a:r>
            <a:r>
              <a:rPr sz="2400" b="1" spc="114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60</a:t>
            </a:r>
            <a:r>
              <a:rPr sz="3000" b="1" spc="-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млн.руб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строительство</a:t>
            </a:r>
            <a:r>
              <a:rPr sz="2400" b="1" spc="55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танковой колонны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</a:pPr>
            <a:endParaRPr sz="2550">
              <a:latin typeface="Times New Roman"/>
              <a:cs typeface="Times New Roman"/>
            </a:endParaRPr>
          </a:p>
          <a:p>
            <a:pPr marL="260985" marR="43815" indent="-210185" algn="just">
              <a:lnSpc>
                <a:spcPts val="2660"/>
              </a:lnSpc>
              <a:buChar char="-"/>
              <a:tabLst>
                <a:tab pos="236220" algn="l"/>
              </a:tabLst>
            </a:pPr>
            <a:r>
              <a:rPr sz="2400" b="1" spc="55" dirty="0">
                <a:latin typeface="Times New Roman"/>
                <a:cs typeface="Times New Roman"/>
              </a:rPr>
              <a:t>Учащиеся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и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учителя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школы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№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17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собрали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21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000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руб.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на </a:t>
            </a:r>
            <a:r>
              <a:rPr sz="2400" b="1" spc="45" dirty="0">
                <a:latin typeface="Times New Roman"/>
                <a:cs typeface="Times New Roman"/>
              </a:rPr>
              <a:t>постройку</a:t>
            </a:r>
            <a:r>
              <a:rPr sz="2400" b="1" spc="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танковой</a:t>
            </a:r>
            <a:r>
              <a:rPr sz="2400" b="1" spc="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колонны</a:t>
            </a:r>
            <a:r>
              <a:rPr sz="2400" b="1" spc="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«Советский</a:t>
            </a:r>
            <a:r>
              <a:rPr sz="2400" b="1" spc="5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школьник», </a:t>
            </a:r>
            <a:r>
              <a:rPr sz="2400" b="1" dirty="0">
                <a:latin typeface="Times New Roman"/>
                <a:cs typeface="Times New Roman"/>
              </a:rPr>
              <a:t>5</a:t>
            </a:r>
            <a:r>
              <a:rPr sz="2400" b="1" spc="3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000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руб.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на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строительство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танка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«Пионер</a:t>
            </a:r>
            <a:r>
              <a:rPr sz="2400" b="1" spc="3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Удмуртии», </a:t>
            </a:r>
            <a:r>
              <a:rPr sz="2400" b="1" dirty="0">
                <a:latin typeface="Times New Roman"/>
                <a:cs typeface="Times New Roman"/>
              </a:rPr>
              <a:t>2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821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руб.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на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строительство</a:t>
            </a:r>
            <a:r>
              <a:rPr sz="2400" b="1" spc="8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самолетов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</a:pPr>
            <a:endParaRPr sz="2550">
              <a:latin typeface="Times New Roman"/>
              <a:cs typeface="Times New Roman"/>
            </a:endParaRPr>
          </a:p>
          <a:p>
            <a:pPr marL="253365" marR="5080" indent="-241300" algn="just">
              <a:lnSpc>
                <a:spcPts val="2660"/>
              </a:lnSpc>
              <a:buFont typeface="Times New Roman"/>
              <a:buChar char="-"/>
              <a:tabLst>
                <a:tab pos="280670" algn="l"/>
              </a:tabLst>
            </a:pPr>
            <a:r>
              <a:rPr dirty="0"/>
              <a:t>	</a:t>
            </a:r>
            <a:r>
              <a:rPr sz="2400" b="1" spc="55" dirty="0">
                <a:latin typeface="Times New Roman"/>
                <a:cs typeface="Times New Roman"/>
              </a:rPr>
              <a:t>Прихожанами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65" dirty="0">
                <a:latin typeface="Times New Roman"/>
                <a:cs typeface="Times New Roman"/>
              </a:rPr>
              <a:t>и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священниками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церквей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города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собрано </a:t>
            </a:r>
            <a:r>
              <a:rPr sz="2400" b="1" spc="60" dirty="0">
                <a:latin typeface="Times New Roman"/>
                <a:cs typeface="Times New Roman"/>
              </a:rPr>
              <a:t>на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патриотические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цели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795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600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руб.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04" y="52292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19" y="0"/>
            <a:ext cx="10649580" cy="7559999"/>
            <a:chOff x="42419" y="0"/>
            <a:chExt cx="10649580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19" y="3595475"/>
              <a:ext cx="8968574" cy="39424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6769" y="6341083"/>
              <a:ext cx="6426835" cy="421005"/>
            </a:xfrm>
            <a:custGeom>
              <a:avLst/>
              <a:gdLst/>
              <a:ahLst/>
              <a:cxnLst/>
              <a:rect l="l" t="t" r="r" b="b"/>
              <a:pathLst>
                <a:path w="6426834" h="421004">
                  <a:moveTo>
                    <a:pt x="6426356" y="0"/>
                  </a:moveTo>
                  <a:lnTo>
                    <a:pt x="0" y="0"/>
                  </a:lnTo>
                  <a:lnTo>
                    <a:pt x="0" y="420580"/>
                  </a:lnTo>
                  <a:lnTo>
                    <a:pt x="6426356" y="420580"/>
                  </a:lnTo>
                  <a:lnTo>
                    <a:pt x="6426356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769" y="6341083"/>
              <a:ext cx="6426835" cy="421005"/>
            </a:xfrm>
            <a:custGeom>
              <a:avLst/>
              <a:gdLst/>
              <a:ahLst/>
              <a:cxnLst/>
              <a:rect l="l" t="t" r="r" b="b"/>
              <a:pathLst>
                <a:path w="6426834" h="421004">
                  <a:moveTo>
                    <a:pt x="0" y="0"/>
                  </a:moveTo>
                  <a:lnTo>
                    <a:pt x="6426356" y="0"/>
                  </a:lnTo>
                  <a:lnTo>
                    <a:pt x="6426356" y="420580"/>
                  </a:lnTo>
                  <a:lnTo>
                    <a:pt x="0" y="42058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6" y="0"/>
              <a:ext cx="251312" cy="7559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8371" y="5676665"/>
              <a:ext cx="5459095" cy="1698625"/>
            </a:xfrm>
            <a:custGeom>
              <a:avLst/>
              <a:gdLst/>
              <a:ahLst/>
              <a:cxnLst/>
              <a:rect l="l" t="t" r="r" b="b"/>
              <a:pathLst>
                <a:path w="5459095" h="1698625">
                  <a:moveTo>
                    <a:pt x="1169149" y="1244600"/>
                  </a:moveTo>
                  <a:lnTo>
                    <a:pt x="1157744" y="1231900"/>
                  </a:lnTo>
                  <a:lnTo>
                    <a:pt x="1147305" y="1231900"/>
                  </a:lnTo>
                  <a:lnTo>
                    <a:pt x="1138872" y="1219200"/>
                  </a:lnTo>
                  <a:lnTo>
                    <a:pt x="1136192" y="1206500"/>
                  </a:lnTo>
                  <a:lnTo>
                    <a:pt x="1133500" y="1193800"/>
                  </a:lnTo>
                  <a:lnTo>
                    <a:pt x="1133335" y="1181100"/>
                  </a:lnTo>
                  <a:lnTo>
                    <a:pt x="1136675" y="1155700"/>
                  </a:lnTo>
                  <a:lnTo>
                    <a:pt x="1146924" y="1130300"/>
                  </a:lnTo>
                  <a:lnTo>
                    <a:pt x="1156055" y="1092200"/>
                  </a:lnTo>
                  <a:lnTo>
                    <a:pt x="1160475" y="1066800"/>
                  </a:lnTo>
                  <a:lnTo>
                    <a:pt x="1162685" y="1054100"/>
                  </a:lnTo>
                  <a:lnTo>
                    <a:pt x="1165542" y="1016000"/>
                  </a:lnTo>
                  <a:lnTo>
                    <a:pt x="1163383" y="977900"/>
                  </a:lnTo>
                  <a:lnTo>
                    <a:pt x="1136561" y="927100"/>
                  </a:lnTo>
                  <a:lnTo>
                    <a:pt x="1116558" y="889000"/>
                  </a:lnTo>
                  <a:lnTo>
                    <a:pt x="1094498" y="850900"/>
                  </a:lnTo>
                  <a:lnTo>
                    <a:pt x="1089342" y="844943"/>
                  </a:lnTo>
                  <a:lnTo>
                    <a:pt x="1089342" y="1066800"/>
                  </a:lnTo>
                  <a:lnTo>
                    <a:pt x="1082217" y="1066800"/>
                  </a:lnTo>
                  <a:lnTo>
                    <a:pt x="1062520" y="1003300"/>
                  </a:lnTo>
                  <a:lnTo>
                    <a:pt x="1051293" y="952500"/>
                  </a:lnTo>
                  <a:lnTo>
                    <a:pt x="1044460" y="901700"/>
                  </a:lnTo>
                  <a:lnTo>
                    <a:pt x="1042746" y="850900"/>
                  </a:lnTo>
                  <a:lnTo>
                    <a:pt x="1049820" y="876300"/>
                  </a:lnTo>
                  <a:lnTo>
                    <a:pt x="1055052" y="901700"/>
                  </a:lnTo>
                  <a:lnTo>
                    <a:pt x="1059421" y="927100"/>
                  </a:lnTo>
                  <a:lnTo>
                    <a:pt x="1063866" y="965200"/>
                  </a:lnTo>
                  <a:lnTo>
                    <a:pt x="1069340" y="990600"/>
                  </a:lnTo>
                  <a:lnTo>
                    <a:pt x="1076274" y="1016000"/>
                  </a:lnTo>
                  <a:lnTo>
                    <a:pt x="1083373" y="1041400"/>
                  </a:lnTo>
                  <a:lnTo>
                    <a:pt x="1089342" y="1066800"/>
                  </a:lnTo>
                  <a:lnTo>
                    <a:pt x="1089342" y="844943"/>
                  </a:lnTo>
                  <a:lnTo>
                    <a:pt x="1061516" y="812800"/>
                  </a:lnTo>
                  <a:lnTo>
                    <a:pt x="1008710" y="762000"/>
                  </a:lnTo>
                  <a:lnTo>
                    <a:pt x="999096" y="787400"/>
                  </a:lnTo>
                  <a:lnTo>
                    <a:pt x="991196" y="825500"/>
                  </a:lnTo>
                  <a:lnTo>
                    <a:pt x="985113" y="863600"/>
                  </a:lnTo>
                  <a:lnTo>
                    <a:pt x="980960" y="889000"/>
                  </a:lnTo>
                  <a:lnTo>
                    <a:pt x="976020" y="952500"/>
                  </a:lnTo>
                  <a:lnTo>
                    <a:pt x="979246" y="990600"/>
                  </a:lnTo>
                  <a:lnTo>
                    <a:pt x="985710" y="1003300"/>
                  </a:lnTo>
                  <a:lnTo>
                    <a:pt x="990523" y="1028700"/>
                  </a:lnTo>
                  <a:lnTo>
                    <a:pt x="1007872" y="1054100"/>
                  </a:lnTo>
                  <a:lnTo>
                    <a:pt x="1045362" y="1104900"/>
                  </a:lnTo>
                  <a:lnTo>
                    <a:pt x="1083525" y="1155700"/>
                  </a:lnTo>
                  <a:lnTo>
                    <a:pt x="1102829" y="1193800"/>
                  </a:lnTo>
                  <a:lnTo>
                    <a:pt x="1070025" y="1181100"/>
                  </a:lnTo>
                  <a:lnTo>
                    <a:pt x="1036840" y="1155700"/>
                  </a:lnTo>
                  <a:lnTo>
                    <a:pt x="1005636" y="1143000"/>
                  </a:lnTo>
                  <a:lnTo>
                    <a:pt x="978776" y="1117600"/>
                  </a:lnTo>
                  <a:lnTo>
                    <a:pt x="966419" y="1104900"/>
                  </a:lnTo>
                  <a:lnTo>
                    <a:pt x="959370" y="1104900"/>
                  </a:lnTo>
                  <a:lnTo>
                    <a:pt x="954671" y="1092200"/>
                  </a:lnTo>
                  <a:lnTo>
                    <a:pt x="952042" y="1079500"/>
                  </a:lnTo>
                  <a:lnTo>
                    <a:pt x="949413" y="1066800"/>
                  </a:lnTo>
                  <a:lnTo>
                    <a:pt x="936663" y="1041400"/>
                  </a:lnTo>
                  <a:lnTo>
                    <a:pt x="932688" y="990600"/>
                  </a:lnTo>
                  <a:lnTo>
                    <a:pt x="933564" y="939800"/>
                  </a:lnTo>
                  <a:lnTo>
                    <a:pt x="934021" y="927100"/>
                  </a:lnTo>
                  <a:lnTo>
                    <a:pt x="935380" y="889000"/>
                  </a:lnTo>
                  <a:lnTo>
                    <a:pt x="934237" y="825500"/>
                  </a:lnTo>
                  <a:lnTo>
                    <a:pt x="926211" y="787400"/>
                  </a:lnTo>
                  <a:lnTo>
                    <a:pt x="907770" y="736600"/>
                  </a:lnTo>
                  <a:lnTo>
                    <a:pt x="897801" y="716330"/>
                  </a:lnTo>
                  <a:lnTo>
                    <a:pt x="897801" y="927100"/>
                  </a:lnTo>
                  <a:lnTo>
                    <a:pt x="879119" y="901700"/>
                  </a:lnTo>
                  <a:lnTo>
                    <a:pt x="866228" y="876300"/>
                  </a:lnTo>
                  <a:lnTo>
                    <a:pt x="857948" y="850900"/>
                  </a:lnTo>
                  <a:lnTo>
                    <a:pt x="853059" y="825500"/>
                  </a:lnTo>
                  <a:lnTo>
                    <a:pt x="847115" y="787400"/>
                  </a:lnTo>
                  <a:lnTo>
                    <a:pt x="839711" y="749300"/>
                  </a:lnTo>
                  <a:lnTo>
                    <a:pt x="832789" y="723900"/>
                  </a:lnTo>
                  <a:lnTo>
                    <a:pt x="828306" y="685800"/>
                  </a:lnTo>
                  <a:lnTo>
                    <a:pt x="839622" y="711200"/>
                  </a:lnTo>
                  <a:lnTo>
                    <a:pt x="848537" y="749300"/>
                  </a:lnTo>
                  <a:lnTo>
                    <a:pt x="855433" y="774700"/>
                  </a:lnTo>
                  <a:lnTo>
                    <a:pt x="860679" y="812800"/>
                  </a:lnTo>
                  <a:lnTo>
                    <a:pt x="868019" y="850900"/>
                  </a:lnTo>
                  <a:lnTo>
                    <a:pt x="886231" y="901700"/>
                  </a:lnTo>
                  <a:lnTo>
                    <a:pt x="897801" y="927100"/>
                  </a:lnTo>
                  <a:lnTo>
                    <a:pt x="897801" y="716330"/>
                  </a:lnTo>
                  <a:lnTo>
                    <a:pt x="882789" y="685800"/>
                  </a:lnTo>
                  <a:lnTo>
                    <a:pt x="853389" y="635000"/>
                  </a:lnTo>
                  <a:lnTo>
                    <a:pt x="821702" y="596900"/>
                  </a:lnTo>
                  <a:lnTo>
                    <a:pt x="789901" y="584200"/>
                  </a:lnTo>
                  <a:lnTo>
                    <a:pt x="778332" y="609600"/>
                  </a:lnTo>
                  <a:lnTo>
                    <a:pt x="771042" y="660400"/>
                  </a:lnTo>
                  <a:lnTo>
                    <a:pt x="768108" y="723900"/>
                  </a:lnTo>
                  <a:lnTo>
                    <a:pt x="769607" y="787400"/>
                  </a:lnTo>
                  <a:lnTo>
                    <a:pt x="775614" y="838200"/>
                  </a:lnTo>
                  <a:lnTo>
                    <a:pt x="786218" y="876300"/>
                  </a:lnTo>
                  <a:lnTo>
                    <a:pt x="801573" y="901700"/>
                  </a:lnTo>
                  <a:lnTo>
                    <a:pt x="817765" y="914400"/>
                  </a:lnTo>
                  <a:lnTo>
                    <a:pt x="836371" y="939800"/>
                  </a:lnTo>
                  <a:lnTo>
                    <a:pt x="880313" y="990600"/>
                  </a:lnTo>
                  <a:lnTo>
                    <a:pt x="909891" y="1041400"/>
                  </a:lnTo>
                  <a:lnTo>
                    <a:pt x="918375" y="1079500"/>
                  </a:lnTo>
                  <a:lnTo>
                    <a:pt x="883043" y="1054100"/>
                  </a:lnTo>
                  <a:lnTo>
                    <a:pt x="846747" y="1028700"/>
                  </a:lnTo>
                  <a:lnTo>
                    <a:pt x="814108" y="1003300"/>
                  </a:lnTo>
                  <a:lnTo>
                    <a:pt x="765263" y="939800"/>
                  </a:lnTo>
                  <a:lnTo>
                    <a:pt x="744385" y="901700"/>
                  </a:lnTo>
                  <a:lnTo>
                    <a:pt x="739698" y="889000"/>
                  </a:lnTo>
                  <a:lnTo>
                    <a:pt x="735723" y="863600"/>
                  </a:lnTo>
                  <a:lnTo>
                    <a:pt x="735711" y="850900"/>
                  </a:lnTo>
                  <a:lnTo>
                    <a:pt x="738225" y="825500"/>
                  </a:lnTo>
                  <a:lnTo>
                    <a:pt x="741857" y="800100"/>
                  </a:lnTo>
                  <a:lnTo>
                    <a:pt x="745147" y="774700"/>
                  </a:lnTo>
                  <a:lnTo>
                    <a:pt x="745032" y="711200"/>
                  </a:lnTo>
                  <a:lnTo>
                    <a:pt x="738759" y="673100"/>
                  </a:lnTo>
                  <a:lnTo>
                    <a:pt x="726440" y="635000"/>
                  </a:lnTo>
                  <a:lnTo>
                    <a:pt x="706628" y="584200"/>
                  </a:lnTo>
                  <a:lnTo>
                    <a:pt x="677913" y="520700"/>
                  </a:lnTo>
                  <a:lnTo>
                    <a:pt x="667588" y="508000"/>
                  </a:lnTo>
                  <a:lnTo>
                    <a:pt x="654646" y="482600"/>
                  </a:lnTo>
                  <a:lnTo>
                    <a:pt x="643140" y="457200"/>
                  </a:lnTo>
                  <a:lnTo>
                    <a:pt x="637171" y="444500"/>
                  </a:lnTo>
                  <a:lnTo>
                    <a:pt x="611619" y="419100"/>
                  </a:lnTo>
                  <a:lnTo>
                    <a:pt x="604735" y="406400"/>
                  </a:lnTo>
                  <a:lnTo>
                    <a:pt x="595210" y="406400"/>
                  </a:lnTo>
                  <a:lnTo>
                    <a:pt x="585698" y="393700"/>
                  </a:lnTo>
                  <a:lnTo>
                    <a:pt x="568858" y="444500"/>
                  </a:lnTo>
                  <a:lnTo>
                    <a:pt x="557199" y="495300"/>
                  </a:lnTo>
                  <a:lnTo>
                    <a:pt x="551548" y="533400"/>
                  </a:lnTo>
                  <a:lnTo>
                    <a:pt x="552704" y="584200"/>
                  </a:lnTo>
                  <a:lnTo>
                    <a:pt x="561517" y="635000"/>
                  </a:lnTo>
                  <a:lnTo>
                    <a:pt x="578789" y="685800"/>
                  </a:lnTo>
                  <a:lnTo>
                    <a:pt x="605790" y="723900"/>
                  </a:lnTo>
                  <a:lnTo>
                    <a:pt x="634809" y="762000"/>
                  </a:lnTo>
                  <a:lnTo>
                    <a:pt x="662749" y="800100"/>
                  </a:lnTo>
                  <a:lnTo>
                    <a:pt x="686511" y="825500"/>
                  </a:lnTo>
                  <a:lnTo>
                    <a:pt x="703008" y="863600"/>
                  </a:lnTo>
                  <a:lnTo>
                    <a:pt x="709129" y="901700"/>
                  </a:lnTo>
                  <a:lnTo>
                    <a:pt x="680567" y="876300"/>
                  </a:lnTo>
                  <a:lnTo>
                    <a:pt x="602488" y="800100"/>
                  </a:lnTo>
                  <a:lnTo>
                    <a:pt x="574687" y="762000"/>
                  </a:lnTo>
                  <a:lnTo>
                    <a:pt x="542417" y="723900"/>
                  </a:lnTo>
                  <a:lnTo>
                    <a:pt x="523595" y="698500"/>
                  </a:lnTo>
                  <a:lnTo>
                    <a:pt x="515454" y="673100"/>
                  </a:lnTo>
                  <a:lnTo>
                    <a:pt x="515366" y="660400"/>
                  </a:lnTo>
                  <a:lnTo>
                    <a:pt x="515200" y="635000"/>
                  </a:lnTo>
                  <a:lnTo>
                    <a:pt x="516166" y="622300"/>
                  </a:lnTo>
                  <a:lnTo>
                    <a:pt x="520065" y="571500"/>
                  </a:lnTo>
                  <a:lnTo>
                    <a:pt x="523544" y="533400"/>
                  </a:lnTo>
                  <a:lnTo>
                    <a:pt x="524713" y="520700"/>
                  </a:lnTo>
                  <a:lnTo>
                    <a:pt x="529209" y="469900"/>
                  </a:lnTo>
                  <a:lnTo>
                    <a:pt x="531469" y="419100"/>
                  </a:lnTo>
                  <a:lnTo>
                    <a:pt x="529412" y="368300"/>
                  </a:lnTo>
                  <a:lnTo>
                    <a:pt x="520941" y="317500"/>
                  </a:lnTo>
                  <a:lnTo>
                    <a:pt x="504431" y="279400"/>
                  </a:lnTo>
                  <a:lnTo>
                    <a:pt x="479628" y="231978"/>
                  </a:lnTo>
                  <a:lnTo>
                    <a:pt x="479628" y="533400"/>
                  </a:lnTo>
                  <a:lnTo>
                    <a:pt x="466191" y="508000"/>
                  </a:lnTo>
                  <a:lnTo>
                    <a:pt x="463511" y="457200"/>
                  </a:lnTo>
                  <a:lnTo>
                    <a:pt x="465747" y="419100"/>
                  </a:lnTo>
                  <a:lnTo>
                    <a:pt x="467093" y="381000"/>
                  </a:lnTo>
                  <a:lnTo>
                    <a:pt x="463042" y="342900"/>
                  </a:lnTo>
                  <a:lnTo>
                    <a:pt x="455295" y="304800"/>
                  </a:lnTo>
                  <a:lnTo>
                    <a:pt x="446760" y="266700"/>
                  </a:lnTo>
                  <a:lnTo>
                    <a:pt x="440385" y="228600"/>
                  </a:lnTo>
                  <a:lnTo>
                    <a:pt x="447802" y="266700"/>
                  </a:lnTo>
                  <a:lnTo>
                    <a:pt x="456857" y="292100"/>
                  </a:lnTo>
                  <a:lnTo>
                    <a:pt x="465848" y="304800"/>
                  </a:lnTo>
                  <a:lnTo>
                    <a:pt x="473075" y="330200"/>
                  </a:lnTo>
                  <a:lnTo>
                    <a:pt x="476808" y="381000"/>
                  </a:lnTo>
                  <a:lnTo>
                    <a:pt x="475361" y="444500"/>
                  </a:lnTo>
                  <a:lnTo>
                    <a:pt x="475030" y="469900"/>
                  </a:lnTo>
                  <a:lnTo>
                    <a:pt x="476135" y="495300"/>
                  </a:lnTo>
                  <a:lnTo>
                    <a:pt x="477913" y="508000"/>
                  </a:lnTo>
                  <a:lnTo>
                    <a:pt x="479628" y="533400"/>
                  </a:lnTo>
                  <a:lnTo>
                    <a:pt x="479628" y="231978"/>
                  </a:lnTo>
                  <a:lnTo>
                    <a:pt x="477862" y="228600"/>
                  </a:lnTo>
                  <a:lnTo>
                    <a:pt x="447852" y="177800"/>
                  </a:lnTo>
                  <a:lnTo>
                    <a:pt x="421043" y="152400"/>
                  </a:lnTo>
                  <a:lnTo>
                    <a:pt x="405930" y="203200"/>
                  </a:lnTo>
                  <a:lnTo>
                    <a:pt x="388924" y="254000"/>
                  </a:lnTo>
                  <a:lnTo>
                    <a:pt x="375297" y="292100"/>
                  </a:lnTo>
                  <a:lnTo>
                    <a:pt x="370306" y="355600"/>
                  </a:lnTo>
                  <a:lnTo>
                    <a:pt x="379234" y="406400"/>
                  </a:lnTo>
                  <a:lnTo>
                    <a:pt x="400837" y="469900"/>
                  </a:lnTo>
                  <a:lnTo>
                    <a:pt x="423748" y="508000"/>
                  </a:lnTo>
                  <a:lnTo>
                    <a:pt x="445617" y="533400"/>
                  </a:lnTo>
                  <a:lnTo>
                    <a:pt x="464146" y="558800"/>
                  </a:lnTo>
                  <a:lnTo>
                    <a:pt x="477037" y="584200"/>
                  </a:lnTo>
                  <a:lnTo>
                    <a:pt x="481965" y="622300"/>
                  </a:lnTo>
                  <a:lnTo>
                    <a:pt x="448411" y="584200"/>
                  </a:lnTo>
                  <a:lnTo>
                    <a:pt x="426631" y="546100"/>
                  </a:lnTo>
                  <a:lnTo>
                    <a:pt x="406514" y="508000"/>
                  </a:lnTo>
                  <a:lnTo>
                    <a:pt x="387553" y="469900"/>
                  </a:lnTo>
                  <a:lnTo>
                    <a:pt x="375361" y="444500"/>
                  </a:lnTo>
                  <a:lnTo>
                    <a:pt x="369265" y="431800"/>
                  </a:lnTo>
                  <a:lnTo>
                    <a:pt x="351142" y="381000"/>
                  </a:lnTo>
                  <a:lnTo>
                    <a:pt x="339610" y="357174"/>
                  </a:lnTo>
                  <a:lnTo>
                    <a:pt x="339610" y="444500"/>
                  </a:lnTo>
                  <a:lnTo>
                    <a:pt x="310197" y="419100"/>
                  </a:lnTo>
                  <a:lnTo>
                    <a:pt x="274624" y="368300"/>
                  </a:lnTo>
                  <a:lnTo>
                    <a:pt x="241084" y="317500"/>
                  </a:lnTo>
                  <a:lnTo>
                    <a:pt x="217779" y="279400"/>
                  </a:lnTo>
                  <a:lnTo>
                    <a:pt x="198793" y="215900"/>
                  </a:lnTo>
                  <a:lnTo>
                    <a:pt x="189611" y="190500"/>
                  </a:lnTo>
                  <a:lnTo>
                    <a:pt x="178892" y="165100"/>
                  </a:lnTo>
                  <a:lnTo>
                    <a:pt x="129133" y="76200"/>
                  </a:lnTo>
                  <a:lnTo>
                    <a:pt x="162902" y="114300"/>
                  </a:lnTo>
                  <a:lnTo>
                    <a:pt x="182651" y="152400"/>
                  </a:lnTo>
                  <a:lnTo>
                    <a:pt x="193636" y="165100"/>
                  </a:lnTo>
                  <a:lnTo>
                    <a:pt x="201091" y="190500"/>
                  </a:lnTo>
                  <a:lnTo>
                    <a:pt x="210286" y="215900"/>
                  </a:lnTo>
                  <a:lnTo>
                    <a:pt x="226453" y="266700"/>
                  </a:lnTo>
                  <a:lnTo>
                    <a:pt x="255206" y="330200"/>
                  </a:lnTo>
                  <a:lnTo>
                    <a:pt x="290309" y="381000"/>
                  </a:lnTo>
                  <a:lnTo>
                    <a:pt x="321767" y="419100"/>
                  </a:lnTo>
                  <a:lnTo>
                    <a:pt x="339610" y="444500"/>
                  </a:lnTo>
                  <a:lnTo>
                    <a:pt x="339610" y="357174"/>
                  </a:lnTo>
                  <a:lnTo>
                    <a:pt x="332701" y="342900"/>
                  </a:lnTo>
                  <a:lnTo>
                    <a:pt x="313448" y="292100"/>
                  </a:lnTo>
                  <a:lnTo>
                    <a:pt x="292874" y="241300"/>
                  </a:lnTo>
                  <a:lnTo>
                    <a:pt x="270497" y="203200"/>
                  </a:lnTo>
                  <a:lnTo>
                    <a:pt x="245808" y="165100"/>
                  </a:lnTo>
                  <a:lnTo>
                    <a:pt x="218338" y="114300"/>
                  </a:lnTo>
                  <a:lnTo>
                    <a:pt x="187553" y="88900"/>
                  </a:lnTo>
                  <a:lnTo>
                    <a:pt x="176034" y="76200"/>
                  </a:lnTo>
                  <a:lnTo>
                    <a:pt x="152996" y="50800"/>
                  </a:lnTo>
                  <a:lnTo>
                    <a:pt x="114147" y="25400"/>
                  </a:lnTo>
                  <a:lnTo>
                    <a:pt x="70523" y="0"/>
                  </a:lnTo>
                  <a:lnTo>
                    <a:pt x="67538" y="38100"/>
                  </a:lnTo>
                  <a:lnTo>
                    <a:pt x="72072" y="88900"/>
                  </a:lnTo>
                  <a:lnTo>
                    <a:pt x="81991" y="139700"/>
                  </a:lnTo>
                  <a:lnTo>
                    <a:pt x="95135" y="190500"/>
                  </a:lnTo>
                  <a:lnTo>
                    <a:pt x="109347" y="228600"/>
                  </a:lnTo>
                  <a:lnTo>
                    <a:pt x="133680" y="266700"/>
                  </a:lnTo>
                  <a:lnTo>
                    <a:pt x="163728" y="304800"/>
                  </a:lnTo>
                  <a:lnTo>
                    <a:pt x="194564" y="342900"/>
                  </a:lnTo>
                  <a:lnTo>
                    <a:pt x="221272" y="381000"/>
                  </a:lnTo>
                  <a:lnTo>
                    <a:pt x="263055" y="419100"/>
                  </a:lnTo>
                  <a:lnTo>
                    <a:pt x="292176" y="457200"/>
                  </a:lnTo>
                  <a:lnTo>
                    <a:pt x="319265" y="482600"/>
                  </a:lnTo>
                  <a:lnTo>
                    <a:pt x="354914" y="508000"/>
                  </a:lnTo>
                  <a:lnTo>
                    <a:pt x="380644" y="533400"/>
                  </a:lnTo>
                  <a:lnTo>
                    <a:pt x="415975" y="584200"/>
                  </a:lnTo>
                  <a:lnTo>
                    <a:pt x="447751" y="622300"/>
                  </a:lnTo>
                  <a:lnTo>
                    <a:pt x="462813" y="660400"/>
                  </a:lnTo>
                  <a:lnTo>
                    <a:pt x="424624" y="647700"/>
                  </a:lnTo>
                  <a:lnTo>
                    <a:pt x="399389" y="622300"/>
                  </a:lnTo>
                  <a:lnTo>
                    <a:pt x="380034" y="596900"/>
                  </a:lnTo>
                  <a:lnTo>
                    <a:pt x="359511" y="571500"/>
                  </a:lnTo>
                  <a:lnTo>
                    <a:pt x="347256" y="551027"/>
                  </a:lnTo>
                  <a:lnTo>
                    <a:pt x="347256" y="622300"/>
                  </a:lnTo>
                  <a:lnTo>
                    <a:pt x="326529" y="609600"/>
                  </a:lnTo>
                  <a:lnTo>
                    <a:pt x="309219" y="584200"/>
                  </a:lnTo>
                  <a:lnTo>
                    <a:pt x="277698" y="558800"/>
                  </a:lnTo>
                  <a:lnTo>
                    <a:pt x="254444" y="533400"/>
                  </a:lnTo>
                  <a:lnTo>
                    <a:pt x="234594" y="508000"/>
                  </a:lnTo>
                  <a:lnTo>
                    <a:pt x="213017" y="482600"/>
                  </a:lnTo>
                  <a:lnTo>
                    <a:pt x="184556" y="457200"/>
                  </a:lnTo>
                  <a:lnTo>
                    <a:pt x="170053" y="444500"/>
                  </a:lnTo>
                  <a:lnTo>
                    <a:pt x="196583" y="457200"/>
                  </a:lnTo>
                  <a:lnTo>
                    <a:pt x="221742" y="482600"/>
                  </a:lnTo>
                  <a:lnTo>
                    <a:pt x="244716" y="495300"/>
                  </a:lnTo>
                  <a:lnTo>
                    <a:pt x="264693" y="520700"/>
                  </a:lnTo>
                  <a:lnTo>
                    <a:pt x="269748" y="533400"/>
                  </a:lnTo>
                  <a:lnTo>
                    <a:pt x="273405" y="533400"/>
                  </a:lnTo>
                  <a:lnTo>
                    <a:pt x="277241" y="546100"/>
                  </a:lnTo>
                  <a:lnTo>
                    <a:pt x="282803" y="546100"/>
                  </a:lnTo>
                  <a:lnTo>
                    <a:pt x="347256" y="622300"/>
                  </a:lnTo>
                  <a:lnTo>
                    <a:pt x="347256" y="551027"/>
                  </a:lnTo>
                  <a:lnTo>
                    <a:pt x="336715" y="533400"/>
                  </a:lnTo>
                  <a:lnTo>
                    <a:pt x="315328" y="508000"/>
                  </a:lnTo>
                  <a:lnTo>
                    <a:pt x="293522" y="495300"/>
                  </a:lnTo>
                  <a:lnTo>
                    <a:pt x="269443" y="469900"/>
                  </a:lnTo>
                  <a:lnTo>
                    <a:pt x="240779" y="444500"/>
                  </a:lnTo>
                  <a:lnTo>
                    <a:pt x="200710" y="406400"/>
                  </a:lnTo>
                  <a:lnTo>
                    <a:pt x="152920" y="381000"/>
                  </a:lnTo>
                  <a:lnTo>
                    <a:pt x="48895" y="355600"/>
                  </a:lnTo>
                  <a:lnTo>
                    <a:pt x="0" y="342900"/>
                  </a:lnTo>
                  <a:lnTo>
                    <a:pt x="15786" y="368300"/>
                  </a:lnTo>
                  <a:lnTo>
                    <a:pt x="32410" y="393700"/>
                  </a:lnTo>
                  <a:lnTo>
                    <a:pt x="53924" y="431800"/>
                  </a:lnTo>
                  <a:lnTo>
                    <a:pt x="84442" y="482600"/>
                  </a:lnTo>
                  <a:lnTo>
                    <a:pt x="128028" y="520700"/>
                  </a:lnTo>
                  <a:lnTo>
                    <a:pt x="188772" y="571500"/>
                  </a:lnTo>
                  <a:lnTo>
                    <a:pt x="242760" y="609600"/>
                  </a:lnTo>
                  <a:lnTo>
                    <a:pt x="285000" y="647700"/>
                  </a:lnTo>
                  <a:lnTo>
                    <a:pt x="319760" y="660400"/>
                  </a:lnTo>
                  <a:lnTo>
                    <a:pt x="351332" y="673100"/>
                  </a:lnTo>
                  <a:lnTo>
                    <a:pt x="383997" y="685800"/>
                  </a:lnTo>
                  <a:lnTo>
                    <a:pt x="422021" y="698500"/>
                  </a:lnTo>
                  <a:lnTo>
                    <a:pt x="469696" y="711200"/>
                  </a:lnTo>
                  <a:lnTo>
                    <a:pt x="486219" y="711200"/>
                  </a:lnTo>
                  <a:lnTo>
                    <a:pt x="497065" y="723900"/>
                  </a:lnTo>
                  <a:lnTo>
                    <a:pt x="508787" y="736600"/>
                  </a:lnTo>
                  <a:lnTo>
                    <a:pt x="527951" y="749300"/>
                  </a:lnTo>
                  <a:lnTo>
                    <a:pt x="616585" y="863600"/>
                  </a:lnTo>
                  <a:lnTo>
                    <a:pt x="629145" y="876300"/>
                  </a:lnTo>
                  <a:lnTo>
                    <a:pt x="641070" y="889000"/>
                  </a:lnTo>
                  <a:lnTo>
                    <a:pt x="652233" y="889000"/>
                  </a:lnTo>
                  <a:lnTo>
                    <a:pt x="662482" y="914400"/>
                  </a:lnTo>
                  <a:lnTo>
                    <a:pt x="615442" y="889000"/>
                  </a:lnTo>
                  <a:lnTo>
                    <a:pt x="592607" y="876300"/>
                  </a:lnTo>
                  <a:lnTo>
                    <a:pt x="569772" y="863600"/>
                  </a:lnTo>
                  <a:lnTo>
                    <a:pt x="527456" y="838200"/>
                  </a:lnTo>
                  <a:lnTo>
                    <a:pt x="508457" y="818603"/>
                  </a:lnTo>
                  <a:lnTo>
                    <a:pt x="508457" y="876300"/>
                  </a:lnTo>
                  <a:lnTo>
                    <a:pt x="465785" y="850900"/>
                  </a:lnTo>
                  <a:lnTo>
                    <a:pt x="425640" y="825500"/>
                  </a:lnTo>
                  <a:lnTo>
                    <a:pt x="384378" y="800100"/>
                  </a:lnTo>
                  <a:lnTo>
                    <a:pt x="338404" y="774700"/>
                  </a:lnTo>
                  <a:lnTo>
                    <a:pt x="332028" y="762000"/>
                  </a:lnTo>
                  <a:lnTo>
                    <a:pt x="317169" y="762000"/>
                  </a:lnTo>
                  <a:lnTo>
                    <a:pt x="309613" y="749300"/>
                  </a:lnTo>
                  <a:lnTo>
                    <a:pt x="276694" y="736600"/>
                  </a:lnTo>
                  <a:lnTo>
                    <a:pt x="318236" y="749300"/>
                  </a:lnTo>
                  <a:lnTo>
                    <a:pt x="357314" y="762000"/>
                  </a:lnTo>
                  <a:lnTo>
                    <a:pt x="393065" y="787400"/>
                  </a:lnTo>
                  <a:lnTo>
                    <a:pt x="424573" y="812800"/>
                  </a:lnTo>
                  <a:lnTo>
                    <a:pt x="431355" y="825500"/>
                  </a:lnTo>
                  <a:lnTo>
                    <a:pt x="444042" y="825500"/>
                  </a:lnTo>
                  <a:lnTo>
                    <a:pt x="452335" y="838200"/>
                  </a:lnTo>
                  <a:lnTo>
                    <a:pt x="495376" y="863600"/>
                  </a:lnTo>
                  <a:lnTo>
                    <a:pt x="503961" y="863600"/>
                  </a:lnTo>
                  <a:lnTo>
                    <a:pt x="508457" y="876300"/>
                  </a:lnTo>
                  <a:lnTo>
                    <a:pt x="508457" y="818603"/>
                  </a:lnTo>
                  <a:lnTo>
                    <a:pt x="490524" y="800100"/>
                  </a:lnTo>
                  <a:lnTo>
                    <a:pt x="479298" y="787400"/>
                  </a:lnTo>
                  <a:lnTo>
                    <a:pt x="466051" y="774700"/>
                  </a:lnTo>
                  <a:lnTo>
                    <a:pt x="451561" y="774700"/>
                  </a:lnTo>
                  <a:lnTo>
                    <a:pt x="430453" y="762000"/>
                  </a:lnTo>
                  <a:lnTo>
                    <a:pt x="397383" y="736600"/>
                  </a:lnTo>
                  <a:lnTo>
                    <a:pt x="346989" y="723900"/>
                  </a:lnTo>
                  <a:lnTo>
                    <a:pt x="273900" y="711200"/>
                  </a:lnTo>
                  <a:lnTo>
                    <a:pt x="172758" y="698500"/>
                  </a:lnTo>
                  <a:lnTo>
                    <a:pt x="190487" y="736600"/>
                  </a:lnTo>
                  <a:lnTo>
                    <a:pt x="217728" y="787400"/>
                  </a:lnTo>
                  <a:lnTo>
                    <a:pt x="249694" y="825500"/>
                  </a:lnTo>
                  <a:lnTo>
                    <a:pt x="281622" y="850900"/>
                  </a:lnTo>
                  <a:lnTo>
                    <a:pt x="319773" y="876300"/>
                  </a:lnTo>
                  <a:lnTo>
                    <a:pt x="371170" y="889000"/>
                  </a:lnTo>
                  <a:lnTo>
                    <a:pt x="425564" y="914400"/>
                  </a:lnTo>
                  <a:lnTo>
                    <a:pt x="472694" y="927100"/>
                  </a:lnTo>
                  <a:lnTo>
                    <a:pt x="526249" y="927100"/>
                  </a:lnTo>
                  <a:lnTo>
                    <a:pt x="584504" y="939800"/>
                  </a:lnTo>
                  <a:lnTo>
                    <a:pt x="638949" y="939800"/>
                  </a:lnTo>
                  <a:lnTo>
                    <a:pt x="681075" y="952500"/>
                  </a:lnTo>
                  <a:lnTo>
                    <a:pt x="702348" y="952500"/>
                  </a:lnTo>
                  <a:lnTo>
                    <a:pt x="708558" y="965200"/>
                  </a:lnTo>
                  <a:lnTo>
                    <a:pt x="717270" y="965200"/>
                  </a:lnTo>
                  <a:lnTo>
                    <a:pt x="726452" y="977900"/>
                  </a:lnTo>
                  <a:lnTo>
                    <a:pt x="734047" y="990600"/>
                  </a:lnTo>
                  <a:lnTo>
                    <a:pt x="764984" y="1016000"/>
                  </a:lnTo>
                  <a:lnTo>
                    <a:pt x="791616" y="1028700"/>
                  </a:lnTo>
                  <a:lnTo>
                    <a:pt x="816521" y="1054100"/>
                  </a:lnTo>
                  <a:lnTo>
                    <a:pt x="842264" y="1079500"/>
                  </a:lnTo>
                  <a:lnTo>
                    <a:pt x="796975" y="1066800"/>
                  </a:lnTo>
                  <a:lnTo>
                    <a:pt x="755281" y="1054100"/>
                  </a:lnTo>
                  <a:lnTo>
                    <a:pt x="713905" y="1028700"/>
                  </a:lnTo>
                  <a:lnTo>
                    <a:pt x="669556" y="1016000"/>
                  </a:lnTo>
                  <a:lnTo>
                    <a:pt x="618947" y="1003300"/>
                  </a:lnTo>
                  <a:lnTo>
                    <a:pt x="563994" y="1003300"/>
                  </a:lnTo>
                  <a:lnTo>
                    <a:pt x="515391" y="1016000"/>
                  </a:lnTo>
                  <a:lnTo>
                    <a:pt x="474129" y="1041400"/>
                  </a:lnTo>
                  <a:lnTo>
                    <a:pt x="441159" y="1066800"/>
                  </a:lnTo>
                  <a:lnTo>
                    <a:pt x="417512" y="1092200"/>
                  </a:lnTo>
                  <a:lnTo>
                    <a:pt x="453364" y="1104900"/>
                  </a:lnTo>
                  <a:lnTo>
                    <a:pt x="535038" y="1104900"/>
                  </a:lnTo>
                  <a:lnTo>
                    <a:pt x="584708" y="1130300"/>
                  </a:lnTo>
                  <a:lnTo>
                    <a:pt x="642226" y="1143000"/>
                  </a:lnTo>
                  <a:lnTo>
                    <a:pt x="731393" y="1143000"/>
                  </a:lnTo>
                  <a:lnTo>
                    <a:pt x="766546" y="1130300"/>
                  </a:lnTo>
                  <a:lnTo>
                    <a:pt x="797737" y="1130300"/>
                  </a:lnTo>
                  <a:lnTo>
                    <a:pt x="826706" y="1117600"/>
                  </a:lnTo>
                  <a:lnTo>
                    <a:pt x="885012" y="1117600"/>
                  </a:lnTo>
                  <a:lnTo>
                    <a:pt x="917841" y="1130300"/>
                  </a:lnTo>
                  <a:lnTo>
                    <a:pt x="1040168" y="1206500"/>
                  </a:lnTo>
                  <a:lnTo>
                    <a:pt x="934186" y="1206500"/>
                  </a:lnTo>
                  <a:lnTo>
                    <a:pt x="779246" y="1168400"/>
                  </a:lnTo>
                  <a:lnTo>
                    <a:pt x="725754" y="1168400"/>
                  </a:lnTo>
                  <a:lnTo>
                    <a:pt x="678116" y="1181100"/>
                  </a:lnTo>
                  <a:lnTo>
                    <a:pt x="633399" y="1193800"/>
                  </a:lnTo>
                  <a:lnTo>
                    <a:pt x="593864" y="1219200"/>
                  </a:lnTo>
                  <a:lnTo>
                    <a:pt x="561759" y="1244600"/>
                  </a:lnTo>
                  <a:lnTo>
                    <a:pt x="539356" y="1282700"/>
                  </a:lnTo>
                  <a:lnTo>
                    <a:pt x="528916" y="1320800"/>
                  </a:lnTo>
                  <a:lnTo>
                    <a:pt x="682955" y="1320800"/>
                  </a:lnTo>
                  <a:lnTo>
                    <a:pt x="720864" y="1333500"/>
                  </a:lnTo>
                  <a:lnTo>
                    <a:pt x="854443" y="1333500"/>
                  </a:lnTo>
                  <a:lnTo>
                    <a:pt x="908646" y="1308100"/>
                  </a:lnTo>
                  <a:lnTo>
                    <a:pt x="958088" y="1295400"/>
                  </a:lnTo>
                  <a:lnTo>
                    <a:pt x="1002842" y="1270000"/>
                  </a:lnTo>
                  <a:lnTo>
                    <a:pt x="1043038" y="1244600"/>
                  </a:lnTo>
                  <a:lnTo>
                    <a:pt x="1078776" y="1231900"/>
                  </a:lnTo>
                  <a:lnTo>
                    <a:pt x="1110145" y="1244600"/>
                  </a:lnTo>
                  <a:lnTo>
                    <a:pt x="1169149" y="1244600"/>
                  </a:lnTo>
                  <a:close/>
                </a:path>
                <a:path w="5459095" h="1698625">
                  <a:moveTo>
                    <a:pt x="1349908" y="1105369"/>
                  </a:moveTo>
                  <a:lnTo>
                    <a:pt x="1339900" y="1051826"/>
                  </a:lnTo>
                  <a:lnTo>
                    <a:pt x="1309509" y="1058532"/>
                  </a:lnTo>
                  <a:lnTo>
                    <a:pt x="1277162" y="1067689"/>
                  </a:lnTo>
                  <a:lnTo>
                    <a:pt x="1215771" y="1089088"/>
                  </a:lnTo>
                  <a:lnTo>
                    <a:pt x="1161961" y="1115910"/>
                  </a:lnTo>
                  <a:lnTo>
                    <a:pt x="1141361" y="1182522"/>
                  </a:lnTo>
                  <a:lnTo>
                    <a:pt x="1187386" y="1157566"/>
                  </a:lnTo>
                  <a:lnTo>
                    <a:pt x="1237729" y="1136103"/>
                  </a:lnTo>
                  <a:lnTo>
                    <a:pt x="1292021" y="1118552"/>
                  </a:lnTo>
                  <a:lnTo>
                    <a:pt x="1349908" y="1105369"/>
                  </a:lnTo>
                  <a:close/>
                </a:path>
                <a:path w="5459095" h="1698625">
                  <a:moveTo>
                    <a:pt x="1517891" y="988695"/>
                  </a:moveTo>
                  <a:lnTo>
                    <a:pt x="1514729" y="986104"/>
                  </a:lnTo>
                  <a:lnTo>
                    <a:pt x="1514576" y="983907"/>
                  </a:lnTo>
                  <a:lnTo>
                    <a:pt x="1507629" y="992581"/>
                  </a:lnTo>
                  <a:lnTo>
                    <a:pt x="1490941" y="1013206"/>
                  </a:lnTo>
                  <a:lnTo>
                    <a:pt x="1467269" y="1053084"/>
                  </a:lnTo>
                  <a:lnTo>
                    <a:pt x="1431366" y="1098257"/>
                  </a:lnTo>
                  <a:lnTo>
                    <a:pt x="1388973" y="1142377"/>
                  </a:lnTo>
                  <a:lnTo>
                    <a:pt x="1345819" y="1179055"/>
                  </a:lnTo>
                  <a:lnTo>
                    <a:pt x="1307617" y="1201940"/>
                  </a:lnTo>
                  <a:lnTo>
                    <a:pt x="1292250" y="1215250"/>
                  </a:lnTo>
                  <a:lnTo>
                    <a:pt x="1234033" y="1239342"/>
                  </a:lnTo>
                  <a:lnTo>
                    <a:pt x="1170520" y="1251915"/>
                  </a:lnTo>
                  <a:lnTo>
                    <a:pt x="1136484" y="1252169"/>
                  </a:lnTo>
                  <a:lnTo>
                    <a:pt x="1102664" y="1248778"/>
                  </a:lnTo>
                  <a:lnTo>
                    <a:pt x="1065961" y="1243279"/>
                  </a:lnTo>
                  <a:lnTo>
                    <a:pt x="1072756" y="1296200"/>
                  </a:lnTo>
                  <a:lnTo>
                    <a:pt x="1108494" y="1298282"/>
                  </a:lnTo>
                  <a:lnTo>
                    <a:pt x="1179131" y="1297711"/>
                  </a:lnTo>
                  <a:lnTo>
                    <a:pt x="1204874" y="1299514"/>
                  </a:lnTo>
                  <a:lnTo>
                    <a:pt x="1237386" y="1286230"/>
                  </a:lnTo>
                  <a:lnTo>
                    <a:pt x="1258265" y="1279613"/>
                  </a:lnTo>
                  <a:lnTo>
                    <a:pt x="1265135" y="1277162"/>
                  </a:lnTo>
                  <a:lnTo>
                    <a:pt x="1308912" y="1257198"/>
                  </a:lnTo>
                  <a:lnTo>
                    <a:pt x="1348143" y="1232433"/>
                  </a:lnTo>
                  <a:lnTo>
                    <a:pt x="1383576" y="1203706"/>
                  </a:lnTo>
                  <a:lnTo>
                    <a:pt x="1415948" y="1171867"/>
                  </a:lnTo>
                  <a:lnTo>
                    <a:pt x="1445996" y="1137767"/>
                  </a:lnTo>
                  <a:lnTo>
                    <a:pt x="1474457" y="1102258"/>
                  </a:lnTo>
                  <a:lnTo>
                    <a:pt x="1507299" y="1053680"/>
                  </a:lnTo>
                  <a:lnTo>
                    <a:pt x="1515910" y="1025588"/>
                  </a:lnTo>
                  <a:lnTo>
                    <a:pt x="1517891" y="988695"/>
                  </a:lnTo>
                  <a:close/>
                </a:path>
                <a:path w="5459095" h="1698625">
                  <a:moveTo>
                    <a:pt x="1520050" y="1270850"/>
                  </a:moveTo>
                  <a:lnTo>
                    <a:pt x="1518729" y="1218184"/>
                  </a:lnTo>
                  <a:lnTo>
                    <a:pt x="1480007" y="1277404"/>
                  </a:lnTo>
                  <a:lnTo>
                    <a:pt x="1461008" y="1303870"/>
                  </a:lnTo>
                  <a:lnTo>
                    <a:pt x="1416100" y="1348232"/>
                  </a:lnTo>
                  <a:lnTo>
                    <a:pt x="1349006" y="1388465"/>
                  </a:lnTo>
                  <a:lnTo>
                    <a:pt x="1312964" y="1400822"/>
                  </a:lnTo>
                  <a:lnTo>
                    <a:pt x="1279766" y="1413332"/>
                  </a:lnTo>
                  <a:lnTo>
                    <a:pt x="1227518" y="1422933"/>
                  </a:lnTo>
                  <a:lnTo>
                    <a:pt x="1172222" y="1429232"/>
                  </a:lnTo>
                  <a:lnTo>
                    <a:pt x="1129931" y="1431810"/>
                  </a:lnTo>
                  <a:lnTo>
                    <a:pt x="1149134" y="1472984"/>
                  </a:lnTo>
                  <a:lnTo>
                    <a:pt x="1191590" y="1472095"/>
                  </a:lnTo>
                  <a:lnTo>
                    <a:pt x="1243850" y="1464665"/>
                  </a:lnTo>
                  <a:lnTo>
                    <a:pt x="1298486" y="1452753"/>
                  </a:lnTo>
                  <a:lnTo>
                    <a:pt x="1348041" y="1438414"/>
                  </a:lnTo>
                  <a:lnTo>
                    <a:pt x="1385062" y="1423695"/>
                  </a:lnTo>
                  <a:lnTo>
                    <a:pt x="1426705" y="1395450"/>
                  </a:lnTo>
                  <a:lnTo>
                    <a:pt x="1467396" y="1355750"/>
                  </a:lnTo>
                  <a:lnTo>
                    <a:pt x="1500670" y="1311808"/>
                  </a:lnTo>
                  <a:lnTo>
                    <a:pt x="1520050" y="1270850"/>
                  </a:lnTo>
                  <a:close/>
                </a:path>
                <a:path w="5459095" h="1698625">
                  <a:moveTo>
                    <a:pt x="1521790" y="1132547"/>
                  </a:moveTo>
                  <a:lnTo>
                    <a:pt x="1519491" y="1096225"/>
                  </a:lnTo>
                  <a:lnTo>
                    <a:pt x="1499501" y="1123950"/>
                  </a:lnTo>
                  <a:lnTo>
                    <a:pt x="1475447" y="1161122"/>
                  </a:lnTo>
                  <a:lnTo>
                    <a:pt x="1443418" y="1203299"/>
                  </a:lnTo>
                  <a:lnTo>
                    <a:pt x="1399540" y="1246047"/>
                  </a:lnTo>
                  <a:lnTo>
                    <a:pt x="1362354" y="1274584"/>
                  </a:lnTo>
                  <a:lnTo>
                    <a:pt x="1320063" y="1301305"/>
                  </a:lnTo>
                  <a:lnTo>
                    <a:pt x="1271866" y="1323149"/>
                  </a:lnTo>
                  <a:lnTo>
                    <a:pt x="1216888" y="1337030"/>
                  </a:lnTo>
                  <a:lnTo>
                    <a:pt x="1190599" y="1344282"/>
                  </a:lnTo>
                  <a:lnTo>
                    <a:pt x="1155471" y="1346314"/>
                  </a:lnTo>
                  <a:lnTo>
                    <a:pt x="1119047" y="1345577"/>
                  </a:lnTo>
                  <a:lnTo>
                    <a:pt x="1088872" y="1344510"/>
                  </a:lnTo>
                  <a:lnTo>
                    <a:pt x="1105001" y="1388237"/>
                  </a:lnTo>
                  <a:lnTo>
                    <a:pt x="1178941" y="1387373"/>
                  </a:lnTo>
                  <a:lnTo>
                    <a:pt x="1250226" y="1374965"/>
                  </a:lnTo>
                  <a:lnTo>
                    <a:pt x="1305458" y="1357680"/>
                  </a:lnTo>
                  <a:lnTo>
                    <a:pt x="1352715" y="1335722"/>
                  </a:lnTo>
                  <a:lnTo>
                    <a:pt x="1393469" y="1309014"/>
                  </a:lnTo>
                  <a:lnTo>
                    <a:pt x="1429245" y="1277480"/>
                  </a:lnTo>
                  <a:lnTo>
                    <a:pt x="1461516" y="1241005"/>
                  </a:lnTo>
                  <a:lnTo>
                    <a:pt x="1491792" y="1199527"/>
                  </a:lnTo>
                  <a:lnTo>
                    <a:pt x="1518602" y="1155369"/>
                  </a:lnTo>
                  <a:lnTo>
                    <a:pt x="1521790" y="1132547"/>
                  </a:lnTo>
                  <a:close/>
                </a:path>
                <a:path w="5459095" h="1698625">
                  <a:moveTo>
                    <a:pt x="1752396" y="1610652"/>
                  </a:moveTo>
                  <a:lnTo>
                    <a:pt x="1710080" y="1547799"/>
                  </a:lnTo>
                  <a:lnTo>
                    <a:pt x="1626933" y="1484591"/>
                  </a:lnTo>
                  <a:lnTo>
                    <a:pt x="1584629" y="1454137"/>
                  </a:lnTo>
                  <a:lnTo>
                    <a:pt x="1537766" y="1422565"/>
                  </a:lnTo>
                  <a:lnTo>
                    <a:pt x="1492923" y="1395641"/>
                  </a:lnTo>
                  <a:lnTo>
                    <a:pt x="1456690" y="1379143"/>
                  </a:lnTo>
                  <a:lnTo>
                    <a:pt x="1428254" y="1406944"/>
                  </a:lnTo>
                  <a:lnTo>
                    <a:pt x="1418717" y="1415656"/>
                  </a:lnTo>
                  <a:lnTo>
                    <a:pt x="1430870" y="1427035"/>
                  </a:lnTo>
                  <a:lnTo>
                    <a:pt x="1485836" y="1470698"/>
                  </a:lnTo>
                  <a:lnTo>
                    <a:pt x="1523936" y="1502841"/>
                  </a:lnTo>
                  <a:lnTo>
                    <a:pt x="1565998" y="1541767"/>
                  </a:lnTo>
                  <a:lnTo>
                    <a:pt x="1609674" y="1587411"/>
                  </a:lnTo>
                  <a:lnTo>
                    <a:pt x="1652612" y="1639684"/>
                  </a:lnTo>
                  <a:lnTo>
                    <a:pt x="1692452" y="1698523"/>
                  </a:lnTo>
                  <a:lnTo>
                    <a:pt x="1697113" y="1698523"/>
                  </a:lnTo>
                  <a:lnTo>
                    <a:pt x="1709420" y="1687106"/>
                  </a:lnTo>
                  <a:lnTo>
                    <a:pt x="1719046" y="1680464"/>
                  </a:lnTo>
                  <a:lnTo>
                    <a:pt x="1728076" y="1671853"/>
                  </a:lnTo>
                  <a:lnTo>
                    <a:pt x="1738566" y="1654556"/>
                  </a:lnTo>
                  <a:lnTo>
                    <a:pt x="1752396" y="1610652"/>
                  </a:lnTo>
                  <a:close/>
                </a:path>
                <a:path w="5459095" h="1698625">
                  <a:moveTo>
                    <a:pt x="1903387" y="1080325"/>
                  </a:moveTo>
                  <a:lnTo>
                    <a:pt x="1532661" y="1080490"/>
                  </a:lnTo>
                  <a:lnTo>
                    <a:pt x="1532826" y="1132281"/>
                  </a:lnTo>
                  <a:lnTo>
                    <a:pt x="1582432" y="1135380"/>
                  </a:lnTo>
                  <a:lnTo>
                    <a:pt x="1637817" y="1135583"/>
                  </a:lnTo>
                  <a:lnTo>
                    <a:pt x="1693811" y="1134541"/>
                  </a:lnTo>
                  <a:lnTo>
                    <a:pt x="1745234" y="1133894"/>
                  </a:lnTo>
                  <a:lnTo>
                    <a:pt x="1799272" y="1132027"/>
                  </a:lnTo>
                  <a:lnTo>
                    <a:pt x="1838579" y="1124343"/>
                  </a:lnTo>
                  <a:lnTo>
                    <a:pt x="1870748" y="1108036"/>
                  </a:lnTo>
                  <a:lnTo>
                    <a:pt x="1903387" y="1080325"/>
                  </a:lnTo>
                  <a:close/>
                </a:path>
                <a:path w="5459095" h="1698625">
                  <a:moveTo>
                    <a:pt x="1947278" y="970229"/>
                  </a:moveTo>
                  <a:lnTo>
                    <a:pt x="1911032" y="970470"/>
                  </a:lnTo>
                  <a:lnTo>
                    <a:pt x="1794484" y="972121"/>
                  </a:lnTo>
                  <a:lnTo>
                    <a:pt x="1726285" y="972807"/>
                  </a:lnTo>
                  <a:lnTo>
                    <a:pt x="1659534" y="972896"/>
                  </a:lnTo>
                  <a:lnTo>
                    <a:pt x="1600263" y="972045"/>
                  </a:lnTo>
                  <a:lnTo>
                    <a:pt x="1554530" y="969873"/>
                  </a:lnTo>
                  <a:lnTo>
                    <a:pt x="1528381" y="966000"/>
                  </a:lnTo>
                  <a:lnTo>
                    <a:pt x="1527073" y="1024686"/>
                  </a:lnTo>
                  <a:lnTo>
                    <a:pt x="1935429" y="1023378"/>
                  </a:lnTo>
                  <a:lnTo>
                    <a:pt x="1941918" y="1002677"/>
                  </a:lnTo>
                  <a:lnTo>
                    <a:pt x="1947278" y="970229"/>
                  </a:lnTo>
                  <a:close/>
                </a:path>
                <a:path w="5459095" h="1698625">
                  <a:moveTo>
                    <a:pt x="4935867" y="1283792"/>
                  </a:moveTo>
                  <a:lnTo>
                    <a:pt x="1740420" y="1283169"/>
                  </a:lnTo>
                  <a:lnTo>
                    <a:pt x="1749996" y="1337678"/>
                  </a:lnTo>
                  <a:lnTo>
                    <a:pt x="4927739" y="1337716"/>
                  </a:lnTo>
                  <a:lnTo>
                    <a:pt x="4935867" y="1283792"/>
                  </a:lnTo>
                  <a:close/>
                </a:path>
                <a:path w="5459095" h="1698625">
                  <a:moveTo>
                    <a:pt x="5089550" y="1447088"/>
                  </a:moveTo>
                  <a:lnTo>
                    <a:pt x="5037975" y="1422857"/>
                  </a:lnTo>
                  <a:lnTo>
                    <a:pt x="4995367" y="1406398"/>
                  </a:lnTo>
                  <a:lnTo>
                    <a:pt x="4958067" y="1396326"/>
                  </a:lnTo>
                  <a:lnTo>
                    <a:pt x="4884763" y="1389697"/>
                  </a:lnTo>
                  <a:lnTo>
                    <a:pt x="4841468" y="1390345"/>
                  </a:lnTo>
                  <a:lnTo>
                    <a:pt x="4788878" y="1391767"/>
                  </a:lnTo>
                  <a:lnTo>
                    <a:pt x="4723333" y="1392542"/>
                  </a:lnTo>
                  <a:lnTo>
                    <a:pt x="2477757" y="1390192"/>
                  </a:lnTo>
                  <a:lnTo>
                    <a:pt x="1765706" y="1392758"/>
                  </a:lnTo>
                  <a:lnTo>
                    <a:pt x="1781022" y="1446390"/>
                  </a:lnTo>
                  <a:lnTo>
                    <a:pt x="5089550" y="1447088"/>
                  </a:lnTo>
                  <a:close/>
                </a:path>
                <a:path w="5459095" h="1698625">
                  <a:moveTo>
                    <a:pt x="5290413" y="1276705"/>
                  </a:moveTo>
                  <a:lnTo>
                    <a:pt x="5222291" y="1240688"/>
                  </a:lnTo>
                  <a:lnTo>
                    <a:pt x="5181320" y="1224546"/>
                  </a:lnTo>
                  <a:lnTo>
                    <a:pt x="5096637" y="1197940"/>
                  </a:lnTo>
                  <a:lnTo>
                    <a:pt x="5054041" y="1194295"/>
                  </a:lnTo>
                  <a:lnTo>
                    <a:pt x="5011369" y="1198753"/>
                  </a:lnTo>
                  <a:lnTo>
                    <a:pt x="4961712" y="1209192"/>
                  </a:lnTo>
                  <a:lnTo>
                    <a:pt x="4966106" y="1186129"/>
                  </a:lnTo>
                  <a:lnTo>
                    <a:pt x="4966652" y="1175600"/>
                  </a:lnTo>
                  <a:lnTo>
                    <a:pt x="4957330" y="1172883"/>
                  </a:lnTo>
                  <a:lnTo>
                    <a:pt x="4932121" y="1173226"/>
                  </a:lnTo>
                  <a:lnTo>
                    <a:pt x="2328367" y="1171765"/>
                  </a:lnTo>
                  <a:lnTo>
                    <a:pt x="1917598" y="1173187"/>
                  </a:lnTo>
                  <a:lnTo>
                    <a:pt x="1788020" y="1174496"/>
                  </a:lnTo>
                  <a:lnTo>
                    <a:pt x="1747088" y="1175321"/>
                  </a:lnTo>
                  <a:lnTo>
                    <a:pt x="1719440" y="1176794"/>
                  </a:lnTo>
                  <a:lnTo>
                    <a:pt x="1721726" y="1180782"/>
                  </a:lnTo>
                  <a:lnTo>
                    <a:pt x="1721802" y="1178483"/>
                  </a:lnTo>
                  <a:lnTo>
                    <a:pt x="1726133" y="1191044"/>
                  </a:lnTo>
                  <a:lnTo>
                    <a:pt x="1732114" y="1217091"/>
                  </a:lnTo>
                  <a:lnTo>
                    <a:pt x="1734134" y="1229487"/>
                  </a:lnTo>
                  <a:lnTo>
                    <a:pt x="4950536" y="1236662"/>
                  </a:lnTo>
                  <a:lnTo>
                    <a:pt x="4957000" y="1256639"/>
                  </a:lnTo>
                  <a:lnTo>
                    <a:pt x="4957305" y="1258468"/>
                  </a:lnTo>
                  <a:lnTo>
                    <a:pt x="4958169" y="1259382"/>
                  </a:lnTo>
                  <a:lnTo>
                    <a:pt x="5004638" y="1249362"/>
                  </a:lnTo>
                  <a:lnTo>
                    <a:pt x="5049952" y="1247419"/>
                  </a:lnTo>
                  <a:lnTo>
                    <a:pt x="5094706" y="1253236"/>
                  </a:lnTo>
                  <a:lnTo>
                    <a:pt x="5139487" y="1266494"/>
                  </a:lnTo>
                  <a:lnTo>
                    <a:pt x="5176126" y="1280566"/>
                  </a:lnTo>
                  <a:lnTo>
                    <a:pt x="5230723" y="1303680"/>
                  </a:lnTo>
                  <a:lnTo>
                    <a:pt x="5248922" y="1311960"/>
                  </a:lnTo>
                  <a:lnTo>
                    <a:pt x="5275008" y="1321142"/>
                  </a:lnTo>
                  <a:lnTo>
                    <a:pt x="5281028" y="1321803"/>
                  </a:lnTo>
                  <a:lnTo>
                    <a:pt x="5286387" y="1319174"/>
                  </a:lnTo>
                  <a:lnTo>
                    <a:pt x="5279885" y="1314881"/>
                  </a:lnTo>
                  <a:lnTo>
                    <a:pt x="5276659" y="1312430"/>
                  </a:lnTo>
                  <a:lnTo>
                    <a:pt x="5261368" y="1295476"/>
                  </a:lnTo>
                  <a:lnTo>
                    <a:pt x="5255539" y="1285468"/>
                  </a:lnTo>
                  <a:lnTo>
                    <a:pt x="5290413" y="1276705"/>
                  </a:lnTo>
                  <a:close/>
                </a:path>
                <a:path w="5459095" h="1698625">
                  <a:moveTo>
                    <a:pt x="5452745" y="1428927"/>
                  </a:moveTo>
                  <a:lnTo>
                    <a:pt x="5403672" y="1412773"/>
                  </a:lnTo>
                  <a:lnTo>
                    <a:pt x="5305704" y="1383068"/>
                  </a:lnTo>
                  <a:lnTo>
                    <a:pt x="5257266" y="1367815"/>
                  </a:lnTo>
                  <a:lnTo>
                    <a:pt x="5209464" y="1351191"/>
                  </a:lnTo>
                  <a:lnTo>
                    <a:pt x="5162270" y="1333500"/>
                  </a:lnTo>
                  <a:lnTo>
                    <a:pt x="5120551" y="1319034"/>
                  </a:lnTo>
                  <a:lnTo>
                    <a:pt x="5080736" y="1308823"/>
                  </a:lnTo>
                  <a:lnTo>
                    <a:pt x="5039245" y="1303858"/>
                  </a:lnTo>
                  <a:lnTo>
                    <a:pt x="4992509" y="1305166"/>
                  </a:lnTo>
                  <a:lnTo>
                    <a:pt x="4936960" y="1313764"/>
                  </a:lnTo>
                  <a:lnTo>
                    <a:pt x="4927257" y="1364043"/>
                  </a:lnTo>
                  <a:lnTo>
                    <a:pt x="4983937" y="1360906"/>
                  </a:lnTo>
                  <a:lnTo>
                    <a:pt x="5033569" y="1362608"/>
                  </a:lnTo>
                  <a:lnTo>
                    <a:pt x="5077307" y="1368196"/>
                  </a:lnTo>
                  <a:lnTo>
                    <a:pt x="5116373" y="1376718"/>
                  </a:lnTo>
                  <a:lnTo>
                    <a:pt x="5185168" y="1398778"/>
                  </a:lnTo>
                  <a:lnTo>
                    <a:pt x="5217287" y="1410411"/>
                  </a:lnTo>
                  <a:lnTo>
                    <a:pt x="5249456" y="1421193"/>
                  </a:lnTo>
                  <a:lnTo>
                    <a:pt x="5282870" y="1430159"/>
                  </a:lnTo>
                  <a:lnTo>
                    <a:pt x="5318722" y="1436357"/>
                  </a:lnTo>
                  <a:lnTo>
                    <a:pt x="5358193" y="1438859"/>
                  </a:lnTo>
                  <a:lnTo>
                    <a:pt x="5402478" y="1436700"/>
                  </a:lnTo>
                  <a:lnTo>
                    <a:pt x="5452745" y="1428927"/>
                  </a:lnTo>
                  <a:close/>
                </a:path>
                <a:path w="5459095" h="1698625">
                  <a:moveTo>
                    <a:pt x="5458980" y="1195666"/>
                  </a:moveTo>
                  <a:lnTo>
                    <a:pt x="5395417" y="1186738"/>
                  </a:lnTo>
                  <a:lnTo>
                    <a:pt x="5341366" y="1174546"/>
                  </a:lnTo>
                  <a:lnTo>
                    <a:pt x="5295023" y="1160233"/>
                  </a:lnTo>
                  <a:lnTo>
                    <a:pt x="5254549" y="1144955"/>
                  </a:lnTo>
                  <a:lnTo>
                    <a:pt x="5218100" y="1129868"/>
                  </a:lnTo>
                  <a:lnTo>
                    <a:pt x="5183860" y="1116139"/>
                  </a:lnTo>
                  <a:lnTo>
                    <a:pt x="5149989" y="1104912"/>
                  </a:lnTo>
                  <a:lnTo>
                    <a:pt x="5114671" y="1097356"/>
                  </a:lnTo>
                  <a:lnTo>
                    <a:pt x="5076063" y="1094613"/>
                  </a:lnTo>
                  <a:lnTo>
                    <a:pt x="5032337" y="1097851"/>
                  </a:lnTo>
                  <a:lnTo>
                    <a:pt x="4981676" y="1108227"/>
                  </a:lnTo>
                  <a:lnTo>
                    <a:pt x="4972786" y="1157490"/>
                  </a:lnTo>
                  <a:lnTo>
                    <a:pt x="5024336" y="1149197"/>
                  </a:lnTo>
                  <a:lnTo>
                    <a:pt x="5067020" y="1145603"/>
                  </a:lnTo>
                  <a:lnTo>
                    <a:pt x="5106047" y="1147851"/>
                  </a:lnTo>
                  <a:lnTo>
                    <a:pt x="5146649" y="1157084"/>
                  </a:lnTo>
                  <a:lnTo>
                    <a:pt x="5194046" y="1174419"/>
                  </a:lnTo>
                  <a:lnTo>
                    <a:pt x="5289359" y="1213561"/>
                  </a:lnTo>
                  <a:lnTo>
                    <a:pt x="5344096" y="1237284"/>
                  </a:lnTo>
                  <a:lnTo>
                    <a:pt x="5372862" y="1252397"/>
                  </a:lnTo>
                  <a:lnTo>
                    <a:pt x="5384393" y="1248473"/>
                  </a:lnTo>
                  <a:lnTo>
                    <a:pt x="5391264" y="1245527"/>
                  </a:lnTo>
                  <a:lnTo>
                    <a:pt x="5397639" y="1243393"/>
                  </a:lnTo>
                  <a:lnTo>
                    <a:pt x="5407711" y="1241907"/>
                  </a:lnTo>
                  <a:lnTo>
                    <a:pt x="5419153" y="1229995"/>
                  </a:lnTo>
                  <a:lnTo>
                    <a:pt x="5431701" y="1220787"/>
                  </a:lnTo>
                  <a:lnTo>
                    <a:pt x="5445074" y="1210589"/>
                  </a:lnTo>
                  <a:lnTo>
                    <a:pt x="5458980" y="1195666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397" y="6383551"/>
              <a:ext cx="194457" cy="1951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8551" y="6648080"/>
              <a:ext cx="233327" cy="19182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59186" y="6867773"/>
              <a:ext cx="199390" cy="50800"/>
            </a:xfrm>
            <a:custGeom>
              <a:avLst/>
              <a:gdLst/>
              <a:ahLst/>
              <a:cxnLst/>
              <a:rect l="l" t="t" r="r" b="b"/>
              <a:pathLst>
                <a:path w="199389" h="50800">
                  <a:moveTo>
                    <a:pt x="182403" y="0"/>
                  </a:moveTo>
                  <a:lnTo>
                    <a:pt x="416" y="212"/>
                  </a:lnTo>
                  <a:lnTo>
                    <a:pt x="0" y="50252"/>
                  </a:lnTo>
                  <a:lnTo>
                    <a:pt x="199036" y="48247"/>
                  </a:lnTo>
                  <a:lnTo>
                    <a:pt x="198478" y="43812"/>
                  </a:lnTo>
                  <a:lnTo>
                    <a:pt x="192546" y="33508"/>
                  </a:lnTo>
                  <a:lnTo>
                    <a:pt x="190199" y="25258"/>
                  </a:lnTo>
                  <a:lnTo>
                    <a:pt x="187972" y="15332"/>
                  </a:lnTo>
                  <a:lnTo>
                    <a:pt x="182403" y="0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793" y="6695154"/>
              <a:ext cx="153417" cy="1674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9246" y="7046680"/>
              <a:ext cx="173722" cy="6951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7505" y="5744382"/>
              <a:ext cx="1223645" cy="1169670"/>
            </a:xfrm>
            <a:custGeom>
              <a:avLst/>
              <a:gdLst/>
              <a:ahLst/>
              <a:cxnLst/>
              <a:rect l="l" t="t" r="r" b="b"/>
              <a:pathLst>
                <a:path w="1223645" h="1169670">
                  <a:moveTo>
                    <a:pt x="210477" y="371068"/>
                  </a:moveTo>
                  <a:lnTo>
                    <a:pt x="192633" y="344970"/>
                  </a:lnTo>
                  <a:lnTo>
                    <a:pt x="161175" y="302564"/>
                  </a:lnTo>
                  <a:lnTo>
                    <a:pt x="126072" y="249897"/>
                  </a:lnTo>
                  <a:lnTo>
                    <a:pt x="97320" y="193027"/>
                  </a:lnTo>
                  <a:lnTo>
                    <a:pt x="81153" y="148094"/>
                  </a:lnTo>
                  <a:lnTo>
                    <a:pt x="71970" y="117995"/>
                  </a:lnTo>
                  <a:lnTo>
                    <a:pt x="64503" y="95427"/>
                  </a:lnTo>
                  <a:lnTo>
                    <a:pt x="53517" y="73101"/>
                  </a:lnTo>
                  <a:lnTo>
                    <a:pt x="33769" y="43726"/>
                  </a:lnTo>
                  <a:lnTo>
                    <a:pt x="0" y="0"/>
                  </a:lnTo>
                  <a:lnTo>
                    <a:pt x="49758" y="90906"/>
                  </a:lnTo>
                  <a:lnTo>
                    <a:pt x="60477" y="117602"/>
                  </a:lnTo>
                  <a:lnTo>
                    <a:pt x="78613" y="174675"/>
                  </a:lnTo>
                  <a:lnTo>
                    <a:pt x="111950" y="245579"/>
                  </a:lnTo>
                  <a:lnTo>
                    <a:pt x="145491" y="298475"/>
                  </a:lnTo>
                  <a:lnTo>
                    <a:pt x="181063" y="345211"/>
                  </a:lnTo>
                  <a:lnTo>
                    <a:pt x="210477" y="371068"/>
                  </a:lnTo>
                  <a:close/>
                </a:path>
                <a:path w="1223645" h="1169670">
                  <a:moveTo>
                    <a:pt x="1223492" y="1094892"/>
                  </a:moveTo>
                  <a:lnTo>
                    <a:pt x="1181150" y="1100455"/>
                  </a:lnTo>
                  <a:lnTo>
                    <a:pt x="1125689" y="1115796"/>
                  </a:lnTo>
                  <a:lnTo>
                    <a:pt x="1073213" y="1136116"/>
                  </a:lnTo>
                  <a:lnTo>
                    <a:pt x="1039799" y="1156576"/>
                  </a:lnTo>
                  <a:lnTo>
                    <a:pt x="1049070" y="1168946"/>
                  </a:lnTo>
                  <a:lnTo>
                    <a:pt x="1066990" y="1169657"/>
                  </a:lnTo>
                  <a:lnTo>
                    <a:pt x="1082357" y="1168387"/>
                  </a:lnTo>
                  <a:lnTo>
                    <a:pt x="1097978" y="1164717"/>
                  </a:lnTo>
                  <a:lnTo>
                    <a:pt x="1116685" y="1158227"/>
                  </a:lnTo>
                  <a:lnTo>
                    <a:pt x="1160437" y="1137640"/>
                  </a:lnTo>
                  <a:lnTo>
                    <a:pt x="1171079" y="1132255"/>
                  </a:lnTo>
                  <a:lnTo>
                    <a:pt x="1179728" y="1131722"/>
                  </a:lnTo>
                  <a:lnTo>
                    <a:pt x="1188085" y="1122311"/>
                  </a:lnTo>
                  <a:lnTo>
                    <a:pt x="1200442" y="1111262"/>
                  </a:lnTo>
                  <a:lnTo>
                    <a:pt x="1213383" y="1101229"/>
                  </a:lnTo>
                  <a:lnTo>
                    <a:pt x="1223492" y="1094892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7111" y="6853460"/>
              <a:ext cx="215399" cy="9405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8764" y="5903564"/>
              <a:ext cx="39370" cy="301625"/>
            </a:xfrm>
            <a:custGeom>
              <a:avLst/>
              <a:gdLst/>
              <a:ahLst/>
              <a:cxnLst/>
              <a:rect l="l" t="t" r="r" b="b"/>
              <a:pathLst>
                <a:path w="39370" h="301625">
                  <a:moveTo>
                    <a:pt x="0" y="0"/>
                  </a:moveTo>
                  <a:lnTo>
                    <a:pt x="6380" y="34923"/>
                  </a:lnTo>
                  <a:lnTo>
                    <a:pt x="14904" y="70106"/>
                  </a:lnTo>
                  <a:lnTo>
                    <a:pt x="22654" y="107240"/>
                  </a:lnTo>
                  <a:lnTo>
                    <a:pt x="26711" y="148017"/>
                  </a:lnTo>
                  <a:lnTo>
                    <a:pt x="25364" y="187125"/>
                  </a:lnTo>
                  <a:lnTo>
                    <a:pt x="23124" y="228866"/>
                  </a:lnTo>
                  <a:lnTo>
                    <a:pt x="25808" y="268522"/>
                  </a:lnTo>
                  <a:lnTo>
                    <a:pt x="39235" y="301377"/>
                  </a:lnTo>
                  <a:lnTo>
                    <a:pt x="35752" y="260131"/>
                  </a:lnTo>
                  <a:lnTo>
                    <a:pt x="34649" y="239818"/>
                  </a:lnTo>
                  <a:lnTo>
                    <a:pt x="34969" y="217399"/>
                  </a:lnTo>
                  <a:lnTo>
                    <a:pt x="36424" y="146574"/>
                  </a:lnTo>
                  <a:lnTo>
                    <a:pt x="32685" y="101491"/>
                  </a:lnTo>
                  <a:lnTo>
                    <a:pt x="25464" y="73221"/>
                  </a:lnTo>
                  <a:lnTo>
                    <a:pt x="16470" y="52835"/>
                  </a:lnTo>
                  <a:lnTo>
                    <a:pt x="7412" y="31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071" y="6408327"/>
              <a:ext cx="231761" cy="13593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094497" y="6754578"/>
              <a:ext cx="48895" cy="85725"/>
            </a:xfrm>
            <a:custGeom>
              <a:avLst/>
              <a:gdLst/>
              <a:ahLst/>
              <a:cxnLst/>
              <a:rect l="l" t="t" r="r" b="b"/>
              <a:pathLst>
                <a:path w="48894" h="85725">
                  <a:moveTo>
                    <a:pt x="28886" y="0"/>
                  </a:moveTo>
                  <a:lnTo>
                    <a:pt x="24388" y="18160"/>
                  </a:lnTo>
                  <a:lnTo>
                    <a:pt x="19157" y="37329"/>
                  </a:lnTo>
                  <a:lnTo>
                    <a:pt x="12387" y="54661"/>
                  </a:lnTo>
                  <a:lnTo>
                    <a:pt x="3272" y="67309"/>
                  </a:lnTo>
                  <a:lnTo>
                    <a:pt x="0" y="85244"/>
                  </a:lnTo>
                  <a:lnTo>
                    <a:pt x="38502" y="84766"/>
                  </a:lnTo>
                  <a:lnTo>
                    <a:pt x="45693" y="64139"/>
                  </a:lnTo>
                  <a:lnTo>
                    <a:pt x="48354" y="51009"/>
                  </a:lnTo>
                  <a:lnTo>
                    <a:pt x="46922" y="37951"/>
                  </a:lnTo>
                  <a:lnTo>
                    <a:pt x="41835" y="17539"/>
                  </a:lnTo>
                  <a:lnTo>
                    <a:pt x="39772" y="14591"/>
                  </a:lnTo>
                  <a:lnTo>
                    <a:pt x="39632" y="13641"/>
                  </a:lnTo>
                  <a:lnTo>
                    <a:pt x="31980" y="3144"/>
                  </a:lnTo>
                  <a:lnTo>
                    <a:pt x="28886" y="0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429" y="6113909"/>
              <a:ext cx="177199" cy="1733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6678" y="6360185"/>
              <a:ext cx="69502" cy="23790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71126" y="6522861"/>
              <a:ext cx="46990" cy="217804"/>
            </a:xfrm>
            <a:custGeom>
              <a:avLst/>
              <a:gdLst/>
              <a:ahLst/>
              <a:cxnLst/>
              <a:rect l="l" t="t" r="r" b="b"/>
              <a:pathLst>
                <a:path w="46990" h="217804">
                  <a:moveTo>
                    <a:pt x="0" y="0"/>
                  </a:moveTo>
                  <a:lnTo>
                    <a:pt x="1709" y="46739"/>
                  </a:lnTo>
                  <a:lnTo>
                    <a:pt x="8549" y="98992"/>
                  </a:lnTo>
                  <a:lnTo>
                    <a:pt x="19777" y="150891"/>
                  </a:lnTo>
                  <a:lnTo>
                    <a:pt x="34650" y="196570"/>
                  </a:lnTo>
                  <a:lnTo>
                    <a:pt x="46595" y="217382"/>
                  </a:lnTo>
                  <a:lnTo>
                    <a:pt x="40619" y="191413"/>
                  </a:lnTo>
                  <a:lnTo>
                    <a:pt x="33521" y="165602"/>
                  </a:lnTo>
                  <a:lnTo>
                    <a:pt x="26592" y="138725"/>
                  </a:lnTo>
                  <a:lnTo>
                    <a:pt x="21121" y="109561"/>
                  </a:lnTo>
                  <a:lnTo>
                    <a:pt x="16666" y="78977"/>
                  </a:lnTo>
                  <a:lnTo>
                    <a:pt x="12308" y="53252"/>
                  </a:lnTo>
                  <a:lnTo>
                    <a:pt x="7077" y="28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>
                <a:alpha val="9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3191" y="6309373"/>
              <a:ext cx="5734685" cy="504825"/>
            </a:xfrm>
            <a:custGeom>
              <a:avLst/>
              <a:gdLst/>
              <a:ahLst/>
              <a:cxnLst/>
              <a:rect l="l" t="t" r="r" b="b"/>
              <a:pathLst>
                <a:path w="5734684" h="504825">
                  <a:moveTo>
                    <a:pt x="0" y="0"/>
                  </a:moveTo>
                  <a:lnTo>
                    <a:pt x="0" y="407062"/>
                  </a:lnTo>
                  <a:lnTo>
                    <a:pt x="5734555" y="504595"/>
                  </a:lnTo>
                  <a:lnTo>
                    <a:pt x="5734555" y="97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895825" y="37009"/>
            <a:ext cx="548767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«Благодаря</a:t>
            </a:r>
            <a:r>
              <a:rPr spc="-85" dirty="0"/>
              <a:t> </a:t>
            </a:r>
            <a:r>
              <a:rPr spc="-30" dirty="0"/>
              <a:t>Вашему</a:t>
            </a:r>
            <a:r>
              <a:rPr spc="-80" dirty="0"/>
              <a:t> </a:t>
            </a:r>
            <a:r>
              <a:rPr spc="-40" dirty="0"/>
              <a:t>героическому</a:t>
            </a:r>
            <a:r>
              <a:rPr spc="-80" dirty="0"/>
              <a:t> труду,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12181" y="6243314"/>
            <a:ext cx="572135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26</a:t>
            </a:r>
            <a:r>
              <a:rPr lang="ru-RU" sz="275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2750" b="1" spc="7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75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</a:t>
            </a:r>
            <a:r>
              <a:rPr sz="2750" b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750" b="1" dirty="0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sz="2750" b="1" spc="7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750" b="1" dirty="0">
                <a:solidFill>
                  <a:srgbClr val="FFFFFF"/>
                </a:solidFill>
                <a:latin typeface="Bookman Old Style"/>
                <a:cs typeface="Bookman Old Style"/>
              </a:rPr>
              <a:t>службе</a:t>
            </a:r>
            <a:r>
              <a:rPr sz="2750" b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Отечеству</a:t>
            </a:r>
            <a:endParaRPr sz="2750" dirty="0">
              <a:latin typeface="Bookman Old Style"/>
              <a:cs typeface="Bookman Old Styl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7326" y="325041"/>
            <a:ext cx="7631430" cy="33045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2069" indent="73660" algn="ctr">
              <a:lnSpc>
                <a:spcPts val="2760"/>
              </a:lnSpc>
              <a:spcBef>
                <a:spcPts val="290"/>
              </a:spcBef>
            </a:pPr>
            <a:r>
              <a:rPr sz="2400" b="1" spc="-30" dirty="0">
                <a:latin typeface="Times New Roman"/>
                <a:cs typeface="Times New Roman"/>
              </a:rPr>
              <a:t>Красная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Армия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получала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непрерывным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потоком </a:t>
            </a:r>
            <a:r>
              <a:rPr sz="2400" b="1" spc="-40" dirty="0">
                <a:latin typeface="Times New Roman"/>
                <a:cs typeface="Times New Roman"/>
              </a:rPr>
              <a:t>первоклассную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артиллерийскую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технику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боеприпасы, обеспечивавшие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разгром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гитлеровской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Германии</a:t>
            </a:r>
            <a:endParaRPr sz="2400" dirty="0">
              <a:latin typeface="Times New Roman"/>
              <a:cs typeface="Times New Roman"/>
            </a:endParaRPr>
          </a:p>
          <a:p>
            <a:pPr marL="26670" algn="ctr">
              <a:lnSpc>
                <a:spcPts val="2700"/>
              </a:lnSpc>
            </a:pP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победоносное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окончание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войны...»</a:t>
            </a:r>
            <a:endParaRPr sz="2400" dirty="0">
              <a:latin typeface="Times New Roman"/>
              <a:cs typeface="Times New Roman"/>
            </a:endParaRPr>
          </a:p>
          <a:p>
            <a:pPr marL="5510530" algn="ctr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И. В.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Сталин</a:t>
            </a:r>
            <a:endParaRPr sz="2400" dirty="0">
              <a:latin typeface="Times New Roman"/>
              <a:cs typeface="Times New Roman"/>
            </a:endParaRPr>
          </a:p>
          <a:p>
            <a:pPr marL="1609725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/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поздравления </a:t>
            </a:r>
            <a:r>
              <a:rPr sz="1400" spc="-20" dirty="0">
                <a:solidFill>
                  <a:srgbClr val="151616"/>
                </a:solidFill>
                <a:latin typeface="Times New Roman"/>
                <a:cs typeface="Times New Roman"/>
              </a:rPr>
              <a:t>коллективу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завода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235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выпуском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52-й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тысячной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пушки</a:t>
            </a:r>
            <a:r>
              <a:rPr sz="1400" spc="-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151616"/>
                </a:solidFill>
                <a:latin typeface="Times New Roman"/>
                <a:cs typeface="Times New Roman"/>
              </a:rPr>
              <a:t>/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613410">
              <a:lnSpc>
                <a:spcPct val="100000"/>
              </a:lnSpc>
            </a:pP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«Патриотизм</a:t>
            </a:r>
            <a:r>
              <a:rPr sz="2400" b="1" spc="-7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7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это</a:t>
            </a:r>
            <a:r>
              <a:rPr sz="2400" b="1" spc="-7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национальная</a:t>
            </a:r>
            <a:r>
              <a:rPr sz="2400" b="1" spc="-7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идея</a:t>
            </a:r>
            <a:r>
              <a:rPr sz="2400" b="1" spc="-7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России»</a:t>
            </a:r>
            <a:endParaRPr sz="2400" dirty="0">
              <a:latin typeface="Times New Roman"/>
              <a:cs typeface="Times New Roman"/>
            </a:endParaRPr>
          </a:p>
          <a:p>
            <a:pPr marR="187960" algn="r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В.В.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Путин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42" y="5213088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6292" y="0"/>
            <a:ext cx="1769274" cy="7559999"/>
            <a:chOff x="8922725" y="0"/>
            <a:chExt cx="1769274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840763" y="276547"/>
            <a:ext cx="5694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972122"/>
                </a:solidFill>
              </a:rPr>
              <a:t>Все</a:t>
            </a:r>
            <a:r>
              <a:rPr sz="3000" spc="1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для</a:t>
            </a:r>
            <a:r>
              <a:rPr sz="3000" spc="1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фронта,</a:t>
            </a:r>
            <a:r>
              <a:rPr sz="3000" spc="1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все</a:t>
            </a:r>
            <a:r>
              <a:rPr sz="3000" spc="1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для</a:t>
            </a:r>
            <a:r>
              <a:rPr sz="3000" spc="1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Победы!</a:t>
            </a:r>
            <a:endParaRPr sz="3000"/>
          </a:p>
        </p:txBody>
      </p:sp>
      <p:sp>
        <p:nvSpPr>
          <p:cNvPr id="21" name="object 21"/>
          <p:cNvSpPr txBox="1"/>
          <p:nvPr/>
        </p:nvSpPr>
        <p:spPr>
          <a:xfrm>
            <a:off x="456896" y="515284"/>
            <a:ext cx="8380730" cy="491352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287395">
              <a:lnSpc>
                <a:spcPct val="100000"/>
              </a:lnSpc>
              <a:spcBef>
                <a:spcPts val="1380"/>
              </a:spcBef>
            </a:pP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1941-</a:t>
            </a:r>
            <a:r>
              <a:rPr sz="300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1945</a:t>
            </a:r>
            <a:endParaRPr sz="3000">
              <a:latin typeface="Times New Roman"/>
              <a:cs typeface="Times New Roman"/>
            </a:endParaRPr>
          </a:p>
          <a:p>
            <a:pPr marL="12700" marR="5080" algn="ctr">
              <a:spcBef>
                <a:spcPts val="869"/>
              </a:spcBef>
            </a:pP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Город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Воткинск</a:t>
            </a:r>
            <a:r>
              <a:rPr sz="2400" b="1" spc="-10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отправил</a:t>
            </a:r>
            <a:r>
              <a:rPr sz="2400" b="1" spc="-8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sz="2400" b="1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0" smtClean="0">
                <a:solidFill>
                  <a:srgbClr val="151616"/>
                </a:solidFill>
                <a:latin typeface="Times New Roman"/>
                <a:cs typeface="Times New Roman"/>
              </a:rPr>
              <a:t>фронты</a:t>
            </a:r>
            <a:endParaRPr lang="ru-RU" sz="2400" b="1" spc="-30" dirty="0" smtClean="0">
              <a:solidFill>
                <a:srgbClr val="151616"/>
              </a:solidFill>
              <a:latin typeface="Times New Roman"/>
              <a:cs typeface="Times New Roman"/>
            </a:endParaRPr>
          </a:p>
          <a:p>
            <a:pPr marL="12700" marR="5080" algn="ctr">
              <a:spcBef>
                <a:spcPts val="869"/>
              </a:spcBef>
            </a:pPr>
            <a:r>
              <a:rPr sz="2400" b="1" spc="-85" smtClean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Великой</a:t>
            </a:r>
            <a:r>
              <a:rPr sz="2400" b="1" spc="-8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Отечественной 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войны</a:t>
            </a:r>
            <a:r>
              <a:rPr sz="2400" b="1" spc="-1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17</a:t>
            </a:r>
            <a:r>
              <a:rPr sz="3000" b="1" spc="-1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>
                <a:solidFill>
                  <a:srgbClr val="972122"/>
                </a:solidFill>
                <a:latin typeface="Times New Roman"/>
                <a:cs typeface="Times New Roman"/>
              </a:rPr>
              <a:t>841</a:t>
            </a:r>
            <a:r>
              <a:rPr sz="3000" b="1" spc="-135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20" smtClean="0">
                <a:solidFill>
                  <a:srgbClr val="972122"/>
                </a:solidFill>
                <a:latin typeface="Times New Roman"/>
                <a:cs typeface="Times New Roman"/>
              </a:rPr>
              <a:t>чел</a:t>
            </a:r>
            <a:r>
              <a:rPr lang="ru-RU" sz="3000" b="1" spc="-20" dirty="0" err="1" smtClean="0">
                <a:solidFill>
                  <a:srgbClr val="972122"/>
                </a:solidFill>
                <a:latin typeface="Times New Roman"/>
                <a:cs typeface="Times New Roman"/>
              </a:rPr>
              <a:t>овек</a:t>
            </a:r>
            <a:r>
              <a:rPr lang="ru-RU" sz="3000" b="1" spc="-20" dirty="0" smtClean="0">
                <a:solidFill>
                  <a:srgbClr val="972122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 algn="ctr">
              <a:spcBef>
                <a:spcPts val="3010"/>
              </a:spcBef>
            </a:pP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Погибло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боях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6</a:t>
            </a:r>
            <a:r>
              <a:rPr sz="3000" b="1" spc="-11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>
                <a:solidFill>
                  <a:srgbClr val="972122"/>
                </a:solidFill>
                <a:latin typeface="Times New Roman"/>
                <a:cs typeface="Times New Roman"/>
              </a:rPr>
              <a:t>823</a:t>
            </a:r>
            <a:r>
              <a:rPr sz="3000" b="1" spc="-11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20" smtClean="0">
                <a:solidFill>
                  <a:srgbClr val="972122"/>
                </a:solidFill>
                <a:latin typeface="Times New Roman"/>
                <a:cs typeface="Times New Roman"/>
              </a:rPr>
              <a:t>чел</a:t>
            </a:r>
            <a:r>
              <a:rPr lang="ru-RU" sz="3000" b="1" spc="-20" dirty="0" err="1" smtClean="0">
                <a:solidFill>
                  <a:srgbClr val="972122"/>
                </a:solidFill>
                <a:latin typeface="Times New Roman"/>
                <a:cs typeface="Times New Roman"/>
              </a:rPr>
              <a:t>овек</a:t>
            </a:r>
            <a:r>
              <a:rPr lang="ru-RU" sz="3000" b="1" spc="-20" dirty="0" smtClean="0">
                <a:solidFill>
                  <a:srgbClr val="972122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 marR="728980">
              <a:lnSpc>
                <a:spcPct val="92300"/>
              </a:lnSpc>
              <a:spcBef>
                <a:spcPts val="3335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инициативе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комсомольцев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151616"/>
                </a:solidFill>
                <a:latin typeface="Times New Roman"/>
                <a:cs typeface="Times New Roman"/>
              </a:rPr>
              <a:t>Воткинского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завода</a:t>
            </a:r>
            <a:r>
              <a:rPr sz="2400" b="1" spc="-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был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сформирован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174-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й</a:t>
            </a:r>
            <a:r>
              <a:rPr sz="3000" b="1" spc="-7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отдельный</a:t>
            </a:r>
            <a:r>
              <a:rPr sz="3000" b="1" spc="-6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истребительный </a:t>
            </a:r>
            <a:r>
              <a:rPr sz="3000" b="1" spc="-60" dirty="0">
                <a:solidFill>
                  <a:srgbClr val="972122"/>
                </a:solidFill>
                <a:latin typeface="Times New Roman"/>
                <a:cs typeface="Times New Roman"/>
              </a:rPr>
              <a:t>противотанковый</a:t>
            </a:r>
            <a:r>
              <a:rPr sz="3000" b="1" spc="-8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45" dirty="0">
                <a:solidFill>
                  <a:srgbClr val="972122"/>
                </a:solidFill>
                <a:latin typeface="Times New Roman"/>
                <a:cs typeface="Times New Roman"/>
              </a:rPr>
              <a:t>артиллерийский</a:t>
            </a:r>
            <a:r>
              <a:rPr sz="3000" b="1" spc="-8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дивизион </a:t>
            </a:r>
            <a:r>
              <a:rPr sz="3000" b="1" spc="-25" dirty="0">
                <a:solidFill>
                  <a:srgbClr val="972122"/>
                </a:solidFill>
                <a:latin typeface="Times New Roman"/>
                <a:cs typeface="Times New Roman"/>
              </a:rPr>
              <a:t>имени</a:t>
            </a:r>
            <a:r>
              <a:rPr sz="3000" b="1" spc="-10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90" dirty="0">
                <a:solidFill>
                  <a:srgbClr val="972122"/>
                </a:solidFill>
                <a:latin typeface="Times New Roman"/>
                <a:cs typeface="Times New Roman"/>
              </a:rPr>
              <a:t>Комсомола</a:t>
            </a:r>
            <a:r>
              <a:rPr sz="3000" b="1" spc="-6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90" dirty="0">
                <a:solidFill>
                  <a:srgbClr val="972122"/>
                </a:solidFill>
                <a:latin typeface="Times New Roman"/>
                <a:cs typeface="Times New Roman"/>
              </a:rPr>
              <a:t>Удмуртии,</a:t>
            </a:r>
            <a:r>
              <a:rPr sz="3000" b="1" spc="-16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прошедший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боями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sz="2400" b="1" spc="-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Сталинграда</a:t>
            </a:r>
            <a:r>
              <a:rPr sz="2400" b="1" spc="-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1942</a:t>
            </a:r>
            <a:r>
              <a:rPr sz="2400" b="1" spc="-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года</a:t>
            </a:r>
            <a:r>
              <a:rPr sz="2400" b="1" spc="-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до</a:t>
            </a:r>
            <a:r>
              <a:rPr sz="2400" b="1" spc="-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Праги</a:t>
            </a:r>
            <a:r>
              <a:rPr sz="2400" b="1" spc="-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9</a:t>
            </a:r>
            <a:r>
              <a:rPr sz="2400" b="1" spc="-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мая</a:t>
            </a:r>
            <a:r>
              <a:rPr sz="2400" b="1" spc="-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1945</a:t>
            </a:r>
            <a:r>
              <a:rPr sz="2400" b="1" spc="-1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года.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1842" y="6646829"/>
            <a:ext cx="605663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dirty="0">
                <a:solidFill>
                  <a:srgbClr val="972122"/>
                </a:solidFill>
                <a:latin typeface="Times New Roman"/>
                <a:cs typeface="Times New Roman"/>
              </a:rPr>
              <a:t>Вечная</a:t>
            </a:r>
            <a:r>
              <a:rPr sz="3200" b="1" spc="-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72122"/>
                </a:solidFill>
                <a:latin typeface="Times New Roman"/>
                <a:cs typeface="Times New Roman"/>
              </a:rPr>
              <a:t>память</a:t>
            </a:r>
            <a:r>
              <a:rPr sz="3200" b="1" spc="-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72122"/>
                </a:solidFill>
                <a:latin typeface="Times New Roman"/>
                <a:cs typeface="Times New Roman"/>
              </a:rPr>
              <a:t>и</a:t>
            </a:r>
            <a:r>
              <a:rPr sz="3200" b="1" spc="-2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благодарность!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5684" y="5346741"/>
            <a:ext cx="3011752" cy="14456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43" y="5285404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177" y="0"/>
            <a:ext cx="10691999" cy="7559999"/>
            <a:chOff x="0" y="0"/>
            <a:chExt cx="10691999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73360"/>
              <a:ext cx="9522092" cy="3877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73090" y="279797"/>
            <a:ext cx="5947410" cy="151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384" algn="just">
              <a:lnSpc>
                <a:spcPct val="136000"/>
              </a:lnSpc>
              <a:spcBef>
                <a:spcPts val="100"/>
              </a:spcBef>
            </a:pPr>
            <a:r>
              <a:rPr dirty="0">
                <a:solidFill>
                  <a:srgbClr val="151616"/>
                </a:solidFill>
              </a:rPr>
              <a:t>Воткинский</a:t>
            </a:r>
            <a:r>
              <a:rPr spc="415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завод,</a:t>
            </a:r>
            <a:r>
              <a:rPr spc="42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входивший</a:t>
            </a:r>
            <a:r>
              <a:rPr spc="42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в</a:t>
            </a:r>
            <a:r>
              <a:rPr spc="420" dirty="0">
                <a:solidFill>
                  <a:srgbClr val="151616"/>
                </a:solidFill>
              </a:rPr>
              <a:t> </a:t>
            </a:r>
            <a:r>
              <a:rPr spc="-10" dirty="0">
                <a:solidFill>
                  <a:srgbClr val="151616"/>
                </a:solidFill>
              </a:rPr>
              <a:t>систему </a:t>
            </a:r>
            <a:r>
              <a:rPr dirty="0">
                <a:solidFill>
                  <a:srgbClr val="151616"/>
                </a:solidFill>
              </a:rPr>
              <a:t>Главсредмаша,</a:t>
            </a:r>
            <a:r>
              <a:rPr spc="575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решением</a:t>
            </a:r>
            <a:r>
              <a:rPr spc="575" dirty="0">
                <a:solidFill>
                  <a:srgbClr val="151616"/>
                </a:solidFill>
              </a:rPr>
              <a:t> </a:t>
            </a:r>
            <a:r>
              <a:rPr spc="-10" dirty="0">
                <a:solidFill>
                  <a:srgbClr val="151616"/>
                </a:solidFill>
              </a:rPr>
              <a:t>правительства </a:t>
            </a:r>
            <a:r>
              <a:rPr dirty="0">
                <a:solidFill>
                  <a:srgbClr val="151616"/>
                </a:solidFill>
              </a:rPr>
              <a:t>от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13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ноября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1937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г.</a:t>
            </a:r>
            <a:r>
              <a:rPr spc="305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и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приказом</a:t>
            </a:r>
            <a:r>
              <a:rPr spc="300" dirty="0">
                <a:solidFill>
                  <a:srgbClr val="151616"/>
                </a:solidFill>
              </a:rPr>
              <a:t> </a:t>
            </a:r>
            <a:r>
              <a:rPr spc="-10" dirty="0">
                <a:solidFill>
                  <a:srgbClr val="151616"/>
                </a:solidFill>
              </a:rPr>
              <a:t>наркома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72994" y="1772526"/>
            <a:ext cx="5947410" cy="204406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ts val="3920"/>
              </a:lnSpc>
              <a:spcBef>
                <a:spcPts val="400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оборонной</a:t>
            </a:r>
            <a:r>
              <a:rPr sz="2400" b="1" spc="4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промышленности</a:t>
            </a:r>
            <a:r>
              <a:rPr sz="2400" b="1" spc="40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СССР</a:t>
            </a:r>
            <a:r>
              <a:rPr sz="2400" b="1" spc="40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sz="2400" b="1" spc="395" dirty="0">
                <a:solidFill>
                  <a:srgbClr val="151616"/>
                </a:solidFill>
                <a:latin typeface="Times New Roman"/>
                <a:cs typeface="Times New Roman"/>
              </a:rPr>
              <a:t> 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1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марта</a:t>
            </a:r>
            <a:r>
              <a:rPr sz="2400" b="1" spc="45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1938</a:t>
            </a:r>
            <a:r>
              <a:rPr sz="2400" b="1" spc="4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г.</a:t>
            </a:r>
            <a:r>
              <a:rPr sz="2400" b="1" spc="45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был</a:t>
            </a:r>
            <a:r>
              <a:rPr sz="2400" b="1" spc="4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передан</a:t>
            </a:r>
            <a:r>
              <a:rPr sz="2400" b="1" spc="45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2400" b="1" spc="4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подчинение </a:t>
            </a:r>
            <a:r>
              <a:rPr sz="2400" b="1" spc="55" dirty="0">
                <a:solidFill>
                  <a:srgbClr val="151616"/>
                </a:solidFill>
                <a:latin typeface="Times New Roman"/>
                <a:cs typeface="Times New Roman"/>
              </a:rPr>
              <a:t>третьему</a:t>
            </a:r>
            <a:r>
              <a:rPr sz="2400" b="1" spc="105" dirty="0">
                <a:solidFill>
                  <a:srgbClr val="151616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главному</a:t>
            </a:r>
            <a:r>
              <a:rPr sz="2400" b="1" spc="110" dirty="0">
                <a:solidFill>
                  <a:srgbClr val="151616"/>
                </a:solidFill>
                <a:latin typeface="Times New Roman"/>
                <a:cs typeface="Times New Roman"/>
              </a:rPr>
              <a:t>  </a:t>
            </a:r>
            <a:r>
              <a:rPr sz="2400" b="1" spc="50" dirty="0">
                <a:solidFill>
                  <a:srgbClr val="151616"/>
                </a:solidFill>
                <a:latin typeface="Times New Roman"/>
                <a:cs typeface="Times New Roman"/>
              </a:rPr>
              <a:t>управлению</a:t>
            </a:r>
            <a:r>
              <a:rPr sz="2400" b="1" spc="105" dirty="0">
                <a:solidFill>
                  <a:srgbClr val="151616"/>
                </a:solidFill>
                <a:latin typeface="Times New Roman"/>
                <a:cs typeface="Times New Roman"/>
              </a:rPr>
              <a:t> 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НКОП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СССР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sz="2400" b="1" spc="-22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присвоением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ему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972122"/>
                </a:solidFill>
                <a:latin typeface="Times New Roman"/>
                <a:cs typeface="Times New Roman"/>
              </a:rPr>
              <a:t>№</a:t>
            </a:r>
            <a:r>
              <a:rPr sz="3500" b="1" spc="-3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50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235.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59888"/>
            <a:ext cx="3211200" cy="25849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07" y="53054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34" y="0"/>
            <a:ext cx="10663665" cy="7559999"/>
            <a:chOff x="28334" y="0"/>
            <a:chExt cx="10663665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34" y="3164280"/>
              <a:ext cx="8945125" cy="43841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6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15659" y="353159"/>
            <a:ext cx="80086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837055" algn="l"/>
                <a:tab pos="2715260" algn="l"/>
                <a:tab pos="4848860" algn="l"/>
                <a:tab pos="5192395" algn="l"/>
              </a:tabLst>
            </a:pPr>
            <a:r>
              <a:rPr spc="-50" dirty="0">
                <a:solidFill>
                  <a:srgbClr val="151616"/>
                </a:solidFill>
              </a:rPr>
              <a:t>В</a:t>
            </a:r>
            <a:r>
              <a:rPr dirty="0">
                <a:solidFill>
                  <a:srgbClr val="151616"/>
                </a:solidFill>
              </a:rPr>
              <a:t>	</a:t>
            </a:r>
            <a:r>
              <a:rPr spc="-10" dirty="0">
                <a:solidFill>
                  <a:srgbClr val="151616"/>
                </a:solidFill>
              </a:rPr>
              <a:t>Воткинск</a:t>
            </a:r>
            <a:r>
              <a:rPr dirty="0">
                <a:solidFill>
                  <a:srgbClr val="151616"/>
                </a:solidFill>
              </a:rPr>
              <a:t>	</a:t>
            </a:r>
            <a:r>
              <a:rPr spc="-20" dirty="0">
                <a:solidFill>
                  <a:srgbClr val="151616"/>
                </a:solidFill>
              </a:rPr>
              <a:t>были</a:t>
            </a:r>
            <a:r>
              <a:rPr dirty="0">
                <a:solidFill>
                  <a:srgbClr val="151616"/>
                </a:solidFill>
              </a:rPr>
              <a:t>	</a:t>
            </a:r>
            <a:r>
              <a:rPr spc="-10" dirty="0">
                <a:solidFill>
                  <a:srgbClr val="151616"/>
                </a:solidFill>
              </a:rPr>
              <a:t>эвакуированы</a:t>
            </a:r>
            <a:r>
              <a:rPr dirty="0">
                <a:solidFill>
                  <a:srgbClr val="151616"/>
                </a:solidFill>
              </a:rPr>
              <a:t>	</a:t>
            </a:r>
            <a:r>
              <a:rPr sz="3000" spc="-50" dirty="0">
                <a:solidFill>
                  <a:srgbClr val="972122"/>
                </a:solidFill>
              </a:rPr>
              <a:t>5</a:t>
            </a:r>
            <a:r>
              <a:rPr sz="3000" dirty="0">
                <a:solidFill>
                  <a:srgbClr val="972122"/>
                </a:solidFill>
              </a:rPr>
              <a:t>	</a:t>
            </a:r>
            <a:r>
              <a:rPr sz="3000" spc="-10" dirty="0">
                <a:solidFill>
                  <a:srgbClr val="972122"/>
                </a:solidFill>
              </a:rPr>
              <a:t>промышленных </a:t>
            </a:r>
            <a:r>
              <a:rPr sz="3000" spc="-25" dirty="0">
                <a:solidFill>
                  <a:srgbClr val="972122"/>
                </a:solidFill>
              </a:rPr>
              <a:t>предприятий</a:t>
            </a:r>
            <a:r>
              <a:rPr sz="3000" spc="-24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страны:</a:t>
            </a:r>
            <a:endParaRPr sz="3000"/>
          </a:p>
        </p:txBody>
      </p:sp>
      <p:sp>
        <p:nvSpPr>
          <p:cNvPr id="22" name="object 22"/>
          <p:cNvSpPr txBox="1"/>
          <p:nvPr/>
        </p:nvSpPr>
        <p:spPr>
          <a:xfrm>
            <a:off x="515566" y="1428337"/>
            <a:ext cx="8260158" cy="35310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59385" indent="-147320">
              <a:lnSpc>
                <a:spcPct val="100000"/>
              </a:lnSpc>
              <a:spcBef>
                <a:spcPts val="335"/>
              </a:spcBef>
              <a:buChar char="-"/>
              <a:tabLst>
                <a:tab pos="160020" algn="l"/>
              </a:tabLst>
            </a:pP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Завод</a:t>
            </a:r>
            <a:r>
              <a:rPr sz="2400" b="1" spc="-24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393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«Арсенал»</a:t>
            </a:r>
            <a:r>
              <a:rPr sz="2400" b="1" spc="-21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(г.Киев);</a:t>
            </a:r>
            <a:endParaRPr sz="24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40"/>
              </a:spcBef>
              <a:buChar char="-"/>
              <a:tabLst>
                <a:tab pos="160020" algn="l"/>
              </a:tabLst>
            </a:pP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Подмосковный</a:t>
            </a:r>
            <a:r>
              <a:rPr sz="2400" b="1" spc="-22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завод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8</a:t>
            </a:r>
            <a:r>
              <a:rPr sz="2400" b="1" spc="40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им.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М.И.</a:t>
            </a:r>
            <a:r>
              <a:rPr sz="2400" b="1" spc="-22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Калинина;</a:t>
            </a:r>
            <a:endParaRPr sz="24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35"/>
              </a:spcBef>
              <a:buChar char="-"/>
              <a:tabLst>
                <a:tab pos="160020" algn="l"/>
              </a:tabLst>
            </a:pP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Ленинградские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51616"/>
                </a:solidFill>
                <a:latin typeface="Times New Roman"/>
                <a:cs typeface="Times New Roman"/>
              </a:rPr>
              <a:t>заводы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№№</a:t>
            </a:r>
            <a:r>
              <a:rPr sz="2400" b="1" spc="-229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7,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32;</a:t>
            </a:r>
            <a:endParaRPr sz="24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40"/>
              </a:spcBef>
              <a:buChar char="-"/>
              <a:tabLst>
                <a:tab pos="160020" algn="l"/>
              </a:tabLst>
            </a:pP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Новочеркасский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завод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352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им.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С.М.</a:t>
            </a:r>
            <a:r>
              <a:rPr sz="2400" b="1" spc="-21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Буденного;</a:t>
            </a:r>
            <a:endParaRPr sz="2400"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40"/>
              </a:spcBef>
              <a:buChar char="-"/>
              <a:tabLst>
                <a:tab pos="160020" algn="l"/>
              </a:tabLst>
            </a:pP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Сталинградский</a:t>
            </a:r>
            <a:r>
              <a:rPr sz="2400" b="1" spc="-20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завод</a:t>
            </a:r>
            <a:r>
              <a:rPr sz="2400" b="1" spc="-20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20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221</a:t>
            </a:r>
            <a:r>
              <a:rPr sz="2400" b="1" spc="-20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151616"/>
                </a:solidFill>
                <a:latin typeface="Times New Roman"/>
                <a:cs typeface="Times New Roman"/>
              </a:rPr>
              <a:t>«</a:t>
            </a:r>
            <a:r>
              <a:rPr sz="2400" b="1" spc="-10" smtClean="0">
                <a:solidFill>
                  <a:srgbClr val="151616"/>
                </a:solidFill>
                <a:latin typeface="Times New Roman"/>
                <a:cs typeface="Times New Roman"/>
              </a:rPr>
              <a:t>Баррикады»</a:t>
            </a:r>
            <a:endParaRPr lang="ru-RU" sz="2400" b="1" spc="-10" dirty="0">
              <a:solidFill>
                <a:srgbClr val="151616"/>
              </a:solidFill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40"/>
              </a:spcBef>
              <a:tabLst>
                <a:tab pos="160020" algn="l"/>
              </a:tabLst>
            </a:pPr>
            <a:endParaRPr lang="ru-RU" sz="2400" b="1" spc="-10" dirty="0">
              <a:solidFill>
                <a:srgbClr val="151616"/>
              </a:solidFill>
              <a:latin typeface="Times New Roman"/>
              <a:cs typeface="Times New Roman"/>
            </a:endParaRPr>
          </a:p>
          <a:p>
            <a:pPr marL="159385" indent="-147320">
              <a:lnSpc>
                <a:spcPct val="100000"/>
              </a:lnSpc>
              <a:spcBef>
                <a:spcPts val="240"/>
              </a:spcBef>
              <a:tabLst>
                <a:tab pos="160020" algn="l"/>
              </a:tabLst>
            </a:pPr>
            <a:r>
              <a:rPr lang="ru-RU"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151616"/>
                </a:solidFill>
                <a:latin typeface="Times New Roman"/>
                <a:cs typeface="Times New Roman"/>
              </a:rPr>
              <a:t>       </a:t>
            </a:r>
            <a:r>
              <a:rPr sz="2600" b="1" spc="135" smtClean="0">
                <a:solidFill>
                  <a:srgbClr val="972122"/>
                </a:solidFill>
                <a:latin typeface="Times New Roman"/>
                <a:cs typeface="Times New Roman"/>
              </a:rPr>
              <a:t>Воткинск</a:t>
            </a:r>
            <a:r>
              <a:rPr sz="2600" b="1" spc="90" smtClean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972122"/>
                </a:solidFill>
                <a:latin typeface="Times New Roman"/>
                <a:cs typeface="Times New Roman"/>
              </a:rPr>
              <a:t>принял</a:t>
            </a:r>
            <a:r>
              <a:rPr sz="2600" b="1">
                <a:solidFill>
                  <a:srgbClr val="972122"/>
                </a:solidFill>
                <a:latin typeface="Times New Roman"/>
                <a:cs typeface="Times New Roman"/>
              </a:rPr>
              <a:t>	</a:t>
            </a:r>
            <a:r>
              <a:rPr sz="2600" b="1" spc="130" smtClean="0">
                <a:solidFill>
                  <a:srgbClr val="972122"/>
                </a:solidFill>
                <a:latin typeface="Times New Roman"/>
                <a:cs typeface="Times New Roman"/>
              </a:rPr>
              <a:t>1</a:t>
            </a:r>
            <a:r>
              <a:rPr lang="ru-RU" sz="2600" b="1" spc="130" dirty="0" smtClean="0">
                <a:solidFill>
                  <a:srgbClr val="972122"/>
                </a:solidFill>
                <a:latin typeface="Times New Roman"/>
                <a:cs typeface="Times New Roman"/>
              </a:rPr>
              <a:t>1</a:t>
            </a:r>
            <a:r>
              <a:rPr sz="2600" b="1" spc="65" smtClean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972122"/>
                </a:solidFill>
                <a:latin typeface="Times New Roman"/>
                <a:cs typeface="Times New Roman"/>
              </a:rPr>
              <a:t>тысяч</a:t>
            </a:r>
            <a:r>
              <a:rPr sz="2600" b="1" spc="7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30" dirty="0">
                <a:solidFill>
                  <a:srgbClr val="972122"/>
                </a:solidFill>
                <a:latin typeface="Times New Roman"/>
                <a:cs typeface="Times New Roman"/>
              </a:rPr>
              <a:t>188</a:t>
            </a:r>
            <a:r>
              <a:rPr sz="2600" b="1" spc="6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972122"/>
                </a:solidFill>
                <a:latin typeface="Times New Roman"/>
                <a:cs typeface="Times New Roman"/>
              </a:rPr>
              <a:t>человек.</a:t>
            </a:r>
            <a:endParaRPr sz="2600">
              <a:latin typeface="Times New Roman"/>
              <a:cs typeface="Times New Roman"/>
            </a:endParaRPr>
          </a:p>
          <a:p>
            <a:pPr marL="2075180" marR="542290" indent="-864235">
              <a:lnSpc>
                <a:spcPts val="2650"/>
              </a:lnSpc>
              <a:spcBef>
                <a:spcPts val="245"/>
              </a:spcBef>
            </a:pPr>
            <a:r>
              <a:rPr sz="2600" b="1" spc="170" dirty="0">
                <a:solidFill>
                  <a:srgbClr val="972122"/>
                </a:solidFill>
                <a:latin typeface="Times New Roman"/>
                <a:cs typeface="Times New Roman"/>
              </a:rPr>
              <a:t>В</a:t>
            </a:r>
            <a:r>
              <a:rPr sz="2600" b="1" spc="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972122"/>
                </a:solidFill>
                <a:latin typeface="Times New Roman"/>
                <a:cs typeface="Times New Roman"/>
              </a:rPr>
              <a:t>первые</a:t>
            </a:r>
            <a:r>
              <a:rPr sz="2600" b="1" spc="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30" dirty="0">
                <a:solidFill>
                  <a:srgbClr val="972122"/>
                </a:solidFill>
                <a:latin typeface="Times New Roman"/>
                <a:cs typeface="Times New Roman"/>
              </a:rPr>
              <a:t>40</a:t>
            </a:r>
            <a:r>
              <a:rPr sz="2600" b="1" spc="8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972122"/>
                </a:solidFill>
                <a:latin typeface="Times New Roman"/>
                <a:cs typeface="Times New Roman"/>
              </a:rPr>
              <a:t>дней</a:t>
            </a:r>
            <a:r>
              <a:rPr sz="2600" b="1" spc="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972122"/>
                </a:solidFill>
                <a:latin typeface="Times New Roman"/>
                <a:cs typeface="Times New Roman"/>
              </a:rPr>
              <a:t>войны</a:t>
            </a:r>
            <a:r>
              <a:rPr sz="2600" b="1" spc="8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20">
                <a:solidFill>
                  <a:srgbClr val="972122"/>
                </a:solidFill>
                <a:latin typeface="Times New Roman"/>
                <a:cs typeface="Times New Roman"/>
              </a:rPr>
              <a:t>открыто </a:t>
            </a:r>
            <a:r>
              <a:rPr sz="2600" b="1" spc="130" smtClean="0">
                <a:solidFill>
                  <a:srgbClr val="972122"/>
                </a:solidFill>
                <a:latin typeface="Times New Roman"/>
                <a:cs typeface="Times New Roman"/>
              </a:rPr>
              <a:t>1</a:t>
            </a:r>
            <a:r>
              <a:rPr lang="ru-RU" sz="2600" b="1" spc="130" dirty="0" smtClean="0">
                <a:solidFill>
                  <a:srgbClr val="972122"/>
                </a:solidFill>
                <a:latin typeface="Times New Roman"/>
                <a:cs typeface="Times New Roman"/>
              </a:rPr>
              <a:t>4</a:t>
            </a:r>
            <a:r>
              <a:rPr sz="2600" b="1" spc="95" smtClean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972122"/>
                </a:solidFill>
                <a:latin typeface="Times New Roman"/>
                <a:cs typeface="Times New Roman"/>
              </a:rPr>
              <a:t>дополнительных</a:t>
            </a:r>
            <a:r>
              <a:rPr sz="2600" b="1" spc="10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972122"/>
                </a:solidFill>
                <a:latin typeface="Times New Roman"/>
                <a:cs typeface="Times New Roman"/>
              </a:rPr>
              <a:t>цехов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26" y="5335784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2725" y="0"/>
            <a:ext cx="1769274" cy="7559999"/>
            <a:chOff x="8922725" y="0"/>
            <a:chExt cx="1769274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5618" y="90413"/>
            <a:ext cx="7493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151616"/>
                </a:solidFill>
              </a:rPr>
              <a:t>Изготовлено</a:t>
            </a:r>
            <a:r>
              <a:rPr spc="-240" dirty="0">
                <a:solidFill>
                  <a:srgbClr val="151616"/>
                </a:solidFill>
              </a:rPr>
              <a:t> </a:t>
            </a:r>
            <a:r>
              <a:rPr spc="-20" dirty="0">
                <a:solidFill>
                  <a:srgbClr val="151616"/>
                </a:solidFill>
              </a:rPr>
              <a:t>и</a:t>
            </a:r>
            <a:r>
              <a:rPr spc="-235" dirty="0">
                <a:solidFill>
                  <a:srgbClr val="151616"/>
                </a:solidFill>
              </a:rPr>
              <a:t> </a:t>
            </a:r>
            <a:r>
              <a:rPr spc="-10" dirty="0">
                <a:solidFill>
                  <a:srgbClr val="151616"/>
                </a:solidFill>
              </a:rPr>
              <a:t>передано</a:t>
            </a:r>
            <a:r>
              <a:rPr spc="-240" dirty="0">
                <a:solidFill>
                  <a:srgbClr val="151616"/>
                </a:solidFill>
              </a:rPr>
              <a:t> </a:t>
            </a:r>
            <a:r>
              <a:rPr dirty="0">
                <a:solidFill>
                  <a:srgbClr val="151616"/>
                </a:solidFill>
              </a:rPr>
              <a:t>Фронту</a:t>
            </a:r>
            <a:r>
              <a:rPr spc="370" dirty="0">
                <a:solidFill>
                  <a:srgbClr val="151616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52</a:t>
            </a:r>
            <a:r>
              <a:rPr sz="3000" spc="-295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тысячи</a:t>
            </a:r>
            <a:r>
              <a:rPr sz="3000" spc="-29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пушек.</a:t>
            </a:r>
            <a:endParaRPr sz="3000"/>
          </a:p>
        </p:txBody>
      </p:sp>
      <p:sp>
        <p:nvSpPr>
          <p:cNvPr id="21" name="object 21"/>
          <p:cNvSpPr txBox="1"/>
          <p:nvPr/>
        </p:nvSpPr>
        <p:spPr>
          <a:xfrm>
            <a:off x="695492" y="838950"/>
            <a:ext cx="8008620" cy="20415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72819" marR="216535" indent="-76200">
              <a:lnSpc>
                <a:spcPts val="3120"/>
              </a:lnSpc>
              <a:spcBef>
                <a:spcPts val="600"/>
              </a:spcBef>
            </a:pPr>
            <a:r>
              <a:rPr sz="3000" b="1" spc="-65" dirty="0">
                <a:solidFill>
                  <a:srgbClr val="972122"/>
                </a:solidFill>
                <a:latin typeface="Times New Roman"/>
                <a:cs typeface="Times New Roman"/>
              </a:rPr>
              <a:t>11%</a:t>
            </a:r>
            <a:r>
              <a:rPr sz="3000" b="1" spc="-3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производства</a:t>
            </a:r>
            <a:r>
              <a:rPr sz="2400" b="1" spc="-17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артиллерийских</a:t>
            </a:r>
            <a:r>
              <a:rPr sz="2400" b="1" spc="-1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51616"/>
                </a:solidFill>
                <a:latin typeface="Times New Roman"/>
                <a:cs typeface="Times New Roman"/>
              </a:rPr>
              <a:t>вооружений</a:t>
            </a:r>
            <a:r>
              <a:rPr sz="2400" b="1" spc="-1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стране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1099"/>
              </a:lnSpc>
              <a:spcBef>
                <a:spcPts val="2575"/>
              </a:spcBef>
              <a:tabLst>
                <a:tab pos="1245870" algn="l"/>
                <a:tab pos="1950085" algn="l"/>
                <a:tab pos="3256915" algn="l"/>
                <a:tab pos="4535805" algn="l"/>
                <a:tab pos="5893435" algn="l"/>
              </a:tabLst>
            </a:pP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Каждая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9-</a:t>
            </a:r>
            <a:r>
              <a:rPr sz="300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я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	</a:t>
            </a:r>
            <a:r>
              <a:rPr sz="300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пушка</a:t>
            </a: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периода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Великой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Отечественной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войны</a:t>
            </a:r>
            <a:r>
              <a:rPr sz="2400" b="1" spc="3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51616"/>
                </a:solidFill>
                <a:latin typeface="Times New Roman"/>
                <a:cs typeface="Times New Roman"/>
              </a:rPr>
              <a:t>изготовлена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sz="2400" b="1" spc="-2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Воткинском</a:t>
            </a:r>
            <a:r>
              <a:rPr sz="2400" b="1" spc="-2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заводе: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7627" y="857297"/>
            <a:ext cx="743585" cy="481965"/>
            <a:chOff x="577627" y="857297"/>
            <a:chExt cx="743585" cy="481965"/>
          </a:xfrm>
        </p:grpSpPr>
        <p:sp>
          <p:nvSpPr>
            <p:cNvPr id="23" name="object 23"/>
            <p:cNvSpPr/>
            <p:nvPr/>
          </p:nvSpPr>
          <p:spPr>
            <a:xfrm>
              <a:off x="581226" y="860897"/>
              <a:ext cx="736600" cy="474980"/>
            </a:xfrm>
            <a:custGeom>
              <a:avLst/>
              <a:gdLst/>
              <a:ahLst/>
              <a:cxnLst/>
              <a:rect l="l" t="t" r="r" b="b"/>
              <a:pathLst>
                <a:path w="736600" h="474980">
                  <a:moveTo>
                    <a:pt x="368067" y="0"/>
                  </a:moveTo>
                  <a:lnTo>
                    <a:pt x="368067" y="118597"/>
                  </a:lnTo>
                  <a:lnTo>
                    <a:pt x="0" y="118597"/>
                  </a:lnTo>
                  <a:lnTo>
                    <a:pt x="0" y="355801"/>
                  </a:lnTo>
                  <a:lnTo>
                    <a:pt x="368067" y="355801"/>
                  </a:lnTo>
                  <a:lnTo>
                    <a:pt x="368067" y="474400"/>
                  </a:lnTo>
                  <a:lnTo>
                    <a:pt x="736138" y="237200"/>
                  </a:lnTo>
                  <a:lnTo>
                    <a:pt x="368067" y="0"/>
                  </a:lnTo>
                  <a:close/>
                </a:path>
              </a:pathLst>
            </a:custGeom>
            <a:solidFill>
              <a:srgbClr val="972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1226" y="860897"/>
              <a:ext cx="736600" cy="474980"/>
            </a:xfrm>
            <a:custGeom>
              <a:avLst/>
              <a:gdLst/>
              <a:ahLst/>
              <a:cxnLst/>
              <a:rect l="l" t="t" r="r" b="b"/>
              <a:pathLst>
                <a:path w="736600" h="474980">
                  <a:moveTo>
                    <a:pt x="0" y="355801"/>
                  </a:moveTo>
                  <a:lnTo>
                    <a:pt x="368067" y="355801"/>
                  </a:lnTo>
                  <a:lnTo>
                    <a:pt x="368067" y="474400"/>
                  </a:lnTo>
                  <a:lnTo>
                    <a:pt x="736138" y="237200"/>
                  </a:lnTo>
                  <a:lnTo>
                    <a:pt x="368067" y="0"/>
                  </a:lnTo>
                  <a:lnTo>
                    <a:pt x="368067" y="118597"/>
                  </a:lnTo>
                  <a:lnTo>
                    <a:pt x="0" y="118597"/>
                  </a:lnTo>
                  <a:lnTo>
                    <a:pt x="0" y="355801"/>
                  </a:lnTo>
                  <a:close/>
                </a:path>
              </a:pathLst>
            </a:custGeom>
            <a:ln w="7199">
              <a:solidFill>
                <a:srgbClr val="9721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30285" y="3035311"/>
          <a:ext cx="6745603" cy="338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444"/>
                <a:gridCol w="5725159"/>
              </a:tblGrid>
              <a:tr h="436245"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85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lnT w="9525">
                      <a:solidFill>
                        <a:srgbClr val="ECECEC"/>
                      </a:solidFill>
                      <a:prstDash val="solid"/>
                    </a:lnT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45-мм</a:t>
                      </a:r>
                      <a:r>
                        <a:rPr sz="1850" b="1" spc="1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противотанковые</a:t>
                      </a:r>
                      <a:r>
                        <a:rPr sz="1850" b="1" spc="1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пушки</a:t>
                      </a:r>
                      <a:r>
                        <a:rPr sz="1850" b="1" spc="13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243-А</a:t>
                      </a:r>
                      <a:r>
                        <a:rPr sz="1850" b="1" spc="1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(«Аннушка»)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152-мм</a:t>
                      </a:r>
                      <a:r>
                        <a:rPr sz="1850" b="1" spc="8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пушки</a:t>
                      </a:r>
                      <a:r>
                        <a:rPr sz="1850" b="1" spc="8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50" b="1" spc="8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гаубицы</a:t>
                      </a:r>
                      <a:r>
                        <a:rPr sz="1850" b="1" spc="8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М-</a:t>
                      </a:r>
                      <a:r>
                        <a:rPr sz="1850" b="1" spc="-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629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горно-вьючные</a:t>
                      </a:r>
                      <a:r>
                        <a:rPr sz="1850" b="1" spc="14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минометы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204</a:t>
                      </a:r>
                      <a:r>
                        <a:rPr sz="185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корпусы</a:t>
                      </a:r>
                      <a:r>
                        <a:rPr sz="1850" b="1" spc="6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боеприпасов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824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76-мм</a:t>
                      </a:r>
                      <a:r>
                        <a:rPr sz="1850" b="1" spc="1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противотанковая</a:t>
                      </a:r>
                      <a:r>
                        <a:rPr sz="1850" b="1" spc="16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дивизионная</a:t>
                      </a:r>
                      <a:r>
                        <a:rPr sz="1850" b="1" spc="1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пушка</a:t>
                      </a:r>
                      <a:r>
                        <a:rPr sz="1850" b="1" spc="1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ЗИС-</a:t>
                      </a:r>
                      <a:r>
                        <a:rPr sz="1850" b="1" spc="-5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075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45-мм</a:t>
                      </a:r>
                      <a:r>
                        <a:rPr sz="1850" b="1" spc="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танковые</a:t>
                      </a:r>
                      <a:r>
                        <a:rPr sz="1850" b="1" spc="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орудия</a:t>
                      </a:r>
                      <a:r>
                        <a:rPr sz="1850" b="1" spc="7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243-В</a:t>
                      </a:r>
                      <a:r>
                        <a:rPr sz="1850" b="1" spc="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("Верочка")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573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45-мм</a:t>
                      </a:r>
                      <a:r>
                        <a:rPr sz="1850" b="1" spc="1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морские</a:t>
                      </a:r>
                      <a:r>
                        <a:rPr sz="1850" b="1" spc="17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универсальные</a:t>
                      </a:r>
                      <a:r>
                        <a:rPr sz="1850" b="1" spc="17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пушки</a:t>
                      </a:r>
                      <a:r>
                        <a:rPr sz="1850" b="1" spc="17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21-</a:t>
                      </a:r>
                      <a:r>
                        <a:rPr sz="1850" b="1" spc="-5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646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45-мм</a:t>
                      </a:r>
                      <a:r>
                        <a:rPr sz="1850" b="1" spc="114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морские</a:t>
                      </a:r>
                      <a:r>
                        <a:rPr sz="1850" b="1" spc="114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пушки</a:t>
                      </a:r>
                      <a:r>
                        <a:rPr sz="1850" b="1" spc="114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50" b="1" spc="12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бронещитом</a:t>
                      </a:r>
                      <a:r>
                        <a:rPr sz="1850" b="1" spc="114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«21-</a:t>
                      </a:r>
                      <a:r>
                        <a:rPr sz="1850" b="1" spc="-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КМ»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5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5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835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9525">
                      <a:solidFill>
                        <a:srgbClr val="ECECEC"/>
                      </a:solidFill>
                      <a:prstDash val="solid"/>
                    </a:lnL>
                    <a:lnR w="9525">
                      <a:solidFill>
                        <a:srgbClr val="ECECEC"/>
                      </a:solidFill>
                      <a:prstDash val="solid"/>
                    </a:lnR>
                    <a:lnB w="9525">
                      <a:solidFill>
                        <a:srgbClr val="ECECEC"/>
                      </a:solidFill>
                      <a:prstDash val="solid"/>
                    </a:lnB>
                    <a:solidFill>
                      <a:srgbClr val="972122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76-мм</a:t>
                      </a:r>
                      <a:r>
                        <a:rPr sz="1850" b="1" spc="5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орудия</a:t>
                      </a:r>
                      <a:r>
                        <a:rPr sz="1850" b="1" spc="6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50" b="1" spc="5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50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САУ-</a:t>
                      </a:r>
                      <a:r>
                        <a:rPr sz="1850" b="1" spc="-25" dirty="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76М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9525">
                      <a:solidFill>
                        <a:srgbClr val="ECECEC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59845" y="6572953"/>
            <a:ext cx="8235315" cy="570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210"/>
              </a:spcBef>
            </a:pP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Освоили</a:t>
            </a:r>
            <a:r>
              <a:rPr sz="1800" b="1" spc="-4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производство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14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новых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видов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продукции,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увеличили</a:t>
            </a:r>
            <a:r>
              <a:rPr sz="1800" b="1" spc="-3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артиллерийское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производство</a:t>
            </a:r>
            <a:r>
              <a:rPr sz="1800" b="1" spc="-4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в</a:t>
            </a:r>
            <a:r>
              <a:rPr sz="1800" b="1" spc="-3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72122"/>
                </a:solidFill>
                <a:latin typeface="Times New Roman"/>
                <a:cs typeface="Times New Roman"/>
              </a:rPr>
              <a:t>13</a:t>
            </a:r>
            <a:r>
              <a:rPr sz="1800" b="1" spc="-25" dirty="0">
                <a:solidFill>
                  <a:srgbClr val="972122"/>
                </a:solidFill>
                <a:latin typeface="Times New Roman"/>
                <a:cs typeface="Times New Roman"/>
              </a:rPr>
              <a:t> раз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04" y="53054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928" y="0"/>
            <a:ext cx="10467364" cy="7559999"/>
            <a:chOff x="224635" y="0"/>
            <a:chExt cx="10467364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0596" y="4479833"/>
              <a:ext cx="4343171" cy="3046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150617" y="2823217"/>
              <a:ext cx="1481455" cy="4413250"/>
            </a:xfrm>
            <a:custGeom>
              <a:avLst/>
              <a:gdLst/>
              <a:ahLst/>
              <a:cxnLst/>
              <a:rect l="l" t="t" r="r" b="b"/>
              <a:pathLst>
                <a:path w="1481454" h="4413250">
                  <a:moveTo>
                    <a:pt x="466001" y="4298378"/>
                  </a:moveTo>
                  <a:lnTo>
                    <a:pt x="331939" y="4298378"/>
                  </a:lnTo>
                  <a:lnTo>
                    <a:pt x="293458" y="4311078"/>
                  </a:lnTo>
                  <a:lnTo>
                    <a:pt x="254165" y="4311078"/>
                  </a:lnTo>
                  <a:lnTo>
                    <a:pt x="234530" y="4317301"/>
                  </a:lnTo>
                  <a:lnTo>
                    <a:pt x="466001" y="4298378"/>
                  </a:lnTo>
                  <a:close/>
                </a:path>
                <a:path w="1481454" h="4413250">
                  <a:moveTo>
                    <a:pt x="716800" y="4277868"/>
                  </a:moveTo>
                  <a:lnTo>
                    <a:pt x="716673" y="4272978"/>
                  </a:lnTo>
                  <a:lnTo>
                    <a:pt x="716584" y="4271962"/>
                  </a:lnTo>
                  <a:lnTo>
                    <a:pt x="553567" y="4282999"/>
                  </a:lnTo>
                  <a:lnTo>
                    <a:pt x="575183" y="4285678"/>
                  </a:lnTo>
                  <a:lnTo>
                    <a:pt x="575437" y="4289425"/>
                  </a:lnTo>
                  <a:lnTo>
                    <a:pt x="716800" y="4277868"/>
                  </a:lnTo>
                  <a:close/>
                </a:path>
                <a:path w="1481454" h="4413250">
                  <a:moveTo>
                    <a:pt x="730275" y="174790"/>
                  </a:moveTo>
                  <a:lnTo>
                    <a:pt x="713854" y="176237"/>
                  </a:lnTo>
                  <a:lnTo>
                    <a:pt x="680554" y="182562"/>
                  </a:lnTo>
                  <a:lnTo>
                    <a:pt x="664032" y="183997"/>
                  </a:lnTo>
                  <a:lnTo>
                    <a:pt x="667092" y="190309"/>
                  </a:lnTo>
                  <a:lnTo>
                    <a:pt x="675728" y="199923"/>
                  </a:lnTo>
                  <a:lnTo>
                    <a:pt x="678751" y="206070"/>
                  </a:lnTo>
                  <a:lnTo>
                    <a:pt x="671918" y="209689"/>
                  </a:lnTo>
                  <a:lnTo>
                    <a:pt x="666597" y="212039"/>
                  </a:lnTo>
                  <a:lnTo>
                    <a:pt x="628624" y="235127"/>
                  </a:lnTo>
                  <a:lnTo>
                    <a:pt x="575881" y="270192"/>
                  </a:lnTo>
                  <a:lnTo>
                    <a:pt x="541578" y="297129"/>
                  </a:lnTo>
                  <a:lnTo>
                    <a:pt x="536803" y="301815"/>
                  </a:lnTo>
                  <a:lnTo>
                    <a:pt x="530783" y="306501"/>
                  </a:lnTo>
                  <a:lnTo>
                    <a:pt x="482638" y="351878"/>
                  </a:lnTo>
                  <a:lnTo>
                    <a:pt x="439305" y="402704"/>
                  </a:lnTo>
                  <a:lnTo>
                    <a:pt x="406730" y="448741"/>
                  </a:lnTo>
                  <a:lnTo>
                    <a:pt x="383273" y="487667"/>
                  </a:lnTo>
                  <a:lnTo>
                    <a:pt x="350685" y="554520"/>
                  </a:lnTo>
                  <a:lnTo>
                    <a:pt x="336524" y="592607"/>
                  </a:lnTo>
                  <a:lnTo>
                    <a:pt x="324434" y="631723"/>
                  </a:lnTo>
                  <a:lnTo>
                    <a:pt x="313969" y="670852"/>
                  </a:lnTo>
                  <a:lnTo>
                    <a:pt x="302196" y="729348"/>
                  </a:lnTo>
                  <a:lnTo>
                    <a:pt x="292468" y="796036"/>
                  </a:lnTo>
                  <a:lnTo>
                    <a:pt x="290512" y="816952"/>
                  </a:lnTo>
                  <a:lnTo>
                    <a:pt x="452437" y="815111"/>
                  </a:lnTo>
                  <a:lnTo>
                    <a:pt x="478053" y="814285"/>
                  </a:lnTo>
                  <a:lnTo>
                    <a:pt x="527824" y="810463"/>
                  </a:lnTo>
                  <a:lnTo>
                    <a:pt x="546277" y="809586"/>
                  </a:lnTo>
                  <a:lnTo>
                    <a:pt x="544322" y="703414"/>
                  </a:lnTo>
                  <a:lnTo>
                    <a:pt x="544410" y="651662"/>
                  </a:lnTo>
                  <a:lnTo>
                    <a:pt x="546265" y="597979"/>
                  </a:lnTo>
                  <a:lnTo>
                    <a:pt x="553173" y="533336"/>
                  </a:lnTo>
                  <a:lnTo>
                    <a:pt x="565861" y="468528"/>
                  </a:lnTo>
                  <a:lnTo>
                    <a:pt x="578764" y="425323"/>
                  </a:lnTo>
                  <a:lnTo>
                    <a:pt x="600227" y="371856"/>
                  </a:lnTo>
                  <a:lnTo>
                    <a:pt x="618223" y="335254"/>
                  </a:lnTo>
                  <a:lnTo>
                    <a:pt x="638238" y="300126"/>
                  </a:lnTo>
                  <a:lnTo>
                    <a:pt x="663816" y="260718"/>
                  </a:lnTo>
                  <a:lnTo>
                    <a:pt x="665226" y="259346"/>
                  </a:lnTo>
                  <a:lnTo>
                    <a:pt x="680313" y="237261"/>
                  </a:lnTo>
                  <a:lnTo>
                    <a:pt x="687057" y="228638"/>
                  </a:lnTo>
                  <a:lnTo>
                    <a:pt x="693470" y="222631"/>
                  </a:lnTo>
                  <a:lnTo>
                    <a:pt x="702183" y="228473"/>
                  </a:lnTo>
                  <a:lnTo>
                    <a:pt x="702030" y="236562"/>
                  </a:lnTo>
                  <a:lnTo>
                    <a:pt x="711873" y="239191"/>
                  </a:lnTo>
                  <a:lnTo>
                    <a:pt x="713244" y="231724"/>
                  </a:lnTo>
                  <a:lnTo>
                    <a:pt x="715733" y="223062"/>
                  </a:lnTo>
                  <a:lnTo>
                    <a:pt x="723430" y="199517"/>
                  </a:lnTo>
                  <a:lnTo>
                    <a:pt x="728205" y="183070"/>
                  </a:lnTo>
                  <a:lnTo>
                    <a:pt x="730275" y="174790"/>
                  </a:lnTo>
                  <a:close/>
                </a:path>
                <a:path w="1481454" h="4413250">
                  <a:moveTo>
                    <a:pt x="730300" y="4276763"/>
                  </a:moveTo>
                  <a:lnTo>
                    <a:pt x="716800" y="4277868"/>
                  </a:lnTo>
                  <a:lnTo>
                    <a:pt x="717003" y="4285678"/>
                  </a:lnTo>
                  <a:lnTo>
                    <a:pt x="728713" y="4285678"/>
                  </a:lnTo>
                  <a:lnTo>
                    <a:pt x="730300" y="4276763"/>
                  </a:lnTo>
                  <a:close/>
                </a:path>
                <a:path w="1481454" h="4413250">
                  <a:moveTo>
                    <a:pt x="739470" y="147193"/>
                  </a:moveTo>
                  <a:lnTo>
                    <a:pt x="701370" y="91770"/>
                  </a:lnTo>
                  <a:lnTo>
                    <a:pt x="702767" y="91655"/>
                  </a:lnTo>
                  <a:lnTo>
                    <a:pt x="697153" y="90157"/>
                  </a:lnTo>
                  <a:lnTo>
                    <a:pt x="695198" y="98552"/>
                  </a:lnTo>
                  <a:lnTo>
                    <a:pt x="691502" y="104927"/>
                  </a:lnTo>
                  <a:lnTo>
                    <a:pt x="689787" y="112229"/>
                  </a:lnTo>
                  <a:lnTo>
                    <a:pt x="636066" y="80683"/>
                  </a:lnTo>
                  <a:lnTo>
                    <a:pt x="583730" y="56769"/>
                  </a:lnTo>
                  <a:lnTo>
                    <a:pt x="545122" y="43307"/>
                  </a:lnTo>
                  <a:lnTo>
                    <a:pt x="504952" y="33337"/>
                  </a:lnTo>
                  <a:lnTo>
                    <a:pt x="423151" y="29425"/>
                  </a:lnTo>
                  <a:lnTo>
                    <a:pt x="403479" y="30543"/>
                  </a:lnTo>
                  <a:lnTo>
                    <a:pt x="379145" y="33426"/>
                  </a:lnTo>
                  <a:lnTo>
                    <a:pt x="336511" y="40474"/>
                  </a:lnTo>
                  <a:lnTo>
                    <a:pt x="336511" y="274154"/>
                  </a:lnTo>
                  <a:lnTo>
                    <a:pt x="343039" y="273608"/>
                  </a:lnTo>
                  <a:lnTo>
                    <a:pt x="342252" y="272859"/>
                  </a:lnTo>
                  <a:lnTo>
                    <a:pt x="346608" y="269519"/>
                  </a:lnTo>
                  <a:lnTo>
                    <a:pt x="408800" y="224993"/>
                  </a:lnTo>
                  <a:lnTo>
                    <a:pt x="446824" y="202298"/>
                  </a:lnTo>
                  <a:lnTo>
                    <a:pt x="487375" y="181292"/>
                  </a:lnTo>
                  <a:lnTo>
                    <a:pt x="529450" y="163487"/>
                  </a:lnTo>
                  <a:lnTo>
                    <a:pt x="602526" y="141478"/>
                  </a:lnTo>
                  <a:lnTo>
                    <a:pt x="642073" y="134886"/>
                  </a:lnTo>
                  <a:lnTo>
                    <a:pt x="680593" y="132473"/>
                  </a:lnTo>
                  <a:lnTo>
                    <a:pt x="679780" y="142227"/>
                  </a:lnTo>
                  <a:lnTo>
                    <a:pt x="674052" y="146646"/>
                  </a:lnTo>
                  <a:lnTo>
                    <a:pt x="673239" y="156387"/>
                  </a:lnTo>
                  <a:lnTo>
                    <a:pt x="689762" y="154952"/>
                  </a:lnTo>
                  <a:lnTo>
                    <a:pt x="723061" y="148628"/>
                  </a:lnTo>
                  <a:lnTo>
                    <a:pt x="739470" y="147193"/>
                  </a:lnTo>
                  <a:close/>
                </a:path>
                <a:path w="1481454" h="4413250">
                  <a:moveTo>
                    <a:pt x="749046" y="4275239"/>
                  </a:moveTo>
                  <a:lnTo>
                    <a:pt x="749007" y="4269778"/>
                  </a:lnTo>
                  <a:lnTo>
                    <a:pt x="737463" y="4270553"/>
                  </a:lnTo>
                  <a:lnTo>
                    <a:pt x="736473" y="4272978"/>
                  </a:lnTo>
                  <a:lnTo>
                    <a:pt x="730973" y="4272978"/>
                  </a:lnTo>
                  <a:lnTo>
                    <a:pt x="730300" y="4276763"/>
                  </a:lnTo>
                  <a:lnTo>
                    <a:pt x="749046" y="4275239"/>
                  </a:lnTo>
                  <a:close/>
                </a:path>
                <a:path w="1481454" h="4413250">
                  <a:moveTo>
                    <a:pt x="787844" y="4267149"/>
                  </a:moveTo>
                  <a:lnTo>
                    <a:pt x="780110" y="4267670"/>
                  </a:lnTo>
                  <a:lnTo>
                    <a:pt x="780084" y="4272699"/>
                  </a:lnTo>
                  <a:lnTo>
                    <a:pt x="787793" y="4272064"/>
                  </a:lnTo>
                  <a:lnTo>
                    <a:pt x="787844" y="4267149"/>
                  </a:lnTo>
                  <a:close/>
                </a:path>
                <a:path w="1481454" h="4413250">
                  <a:moveTo>
                    <a:pt x="861301" y="4222178"/>
                  </a:moveTo>
                  <a:lnTo>
                    <a:pt x="855903" y="4209478"/>
                  </a:lnTo>
                  <a:lnTo>
                    <a:pt x="815136" y="4209478"/>
                  </a:lnTo>
                  <a:lnTo>
                    <a:pt x="835190" y="4222178"/>
                  </a:lnTo>
                  <a:lnTo>
                    <a:pt x="861301" y="4222178"/>
                  </a:lnTo>
                  <a:close/>
                </a:path>
                <a:path w="1481454" h="4413250">
                  <a:moveTo>
                    <a:pt x="929728" y="3993578"/>
                  </a:moveTo>
                  <a:lnTo>
                    <a:pt x="887145" y="3980878"/>
                  </a:lnTo>
                  <a:lnTo>
                    <a:pt x="606704" y="3980878"/>
                  </a:lnTo>
                  <a:lnTo>
                    <a:pt x="606704" y="3968178"/>
                  </a:lnTo>
                  <a:lnTo>
                    <a:pt x="535787" y="3968178"/>
                  </a:lnTo>
                  <a:lnTo>
                    <a:pt x="535787" y="3993578"/>
                  </a:lnTo>
                  <a:lnTo>
                    <a:pt x="550506" y="3993578"/>
                  </a:lnTo>
                  <a:lnTo>
                    <a:pt x="590943" y="4006278"/>
                  </a:lnTo>
                  <a:lnTo>
                    <a:pt x="589711" y="4057078"/>
                  </a:lnTo>
                  <a:lnTo>
                    <a:pt x="586994" y="4095178"/>
                  </a:lnTo>
                  <a:lnTo>
                    <a:pt x="584288" y="4145978"/>
                  </a:lnTo>
                  <a:lnTo>
                    <a:pt x="583057" y="4196778"/>
                  </a:lnTo>
                  <a:lnTo>
                    <a:pt x="559422" y="4196778"/>
                  </a:lnTo>
                  <a:lnTo>
                    <a:pt x="559422" y="4234878"/>
                  </a:lnTo>
                  <a:lnTo>
                    <a:pt x="354571" y="4234878"/>
                  </a:lnTo>
                  <a:lnTo>
                    <a:pt x="349199" y="4247578"/>
                  </a:lnTo>
                  <a:lnTo>
                    <a:pt x="347116" y="4247578"/>
                  </a:lnTo>
                  <a:lnTo>
                    <a:pt x="346798" y="4260278"/>
                  </a:lnTo>
                  <a:lnTo>
                    <a:pt x="346684" y="4272978"/>
                  </a:lnTo>
                  <a:lnTo>
                    <a:pt x="304038" y="4285678"/>
                  </a:lnTo>
                  <a:lnTo>
                    <a:pt x="250786" y="4285678"/>
                  </a:lnTo>
                  <a:lnTo>
                    <a:pt x="138582" y="4311078"/>
                  </a:lnTo>
                  <a:lnTo>
                    <a:pt x="553567" y="4282999"/>
                  </a:lnTo>
                  <a:lnTo>
                    <a:pt x="370319" y="4260278"/>
                  </a:lnTo>
                  <a:lnTo>
                    <a:pt x="691286" y="4260278"/>
                  </a:lnTo>
                  <a:lnTo>
                    <a:pt x="697001" y="4247578"/>
                  </a:lnTo>
                  <a:lnTo>
                    <a:pt x="696963" y="4234878"/>
                  </a:lnTo>
                  <a:lnTo>
                    <a:pt x="693356" y="4222178"/>
                  </a:lnTo>
                  <a:lnTo>
                    <a:pt x="709117" y="4222178"/>
                  </a:lnTo>
                  <a:lnTo>
                    <a:pt x="709117" y="4209478"/>
                  </a:lnTo>
                  <a:lnTo>
                    <a:pt x="700062" y="4196778"/>
                  </a:lnTo>
                  <a:lnTo>
                    <a:pt x="819429" y="4196778"/>
                  </a:lnTo>
                  <a:lnTo>
                    <a:pt x="800582" y="4184078"/>
                  </a:lnTo>
                  <a:lnTo>
                    <a:pt x="718515" y="4184078"/>
                  </a:lnTo>
                  <a:lnTo>
                    <a:pt x="712152" y="4171378"/>
                  </a:lnTo>
                  <a:lnTo>
                    <a:pt x="708672" y="4158678"/>
                  </a:lnTo>
                  <a:lnTo>
                    <a:pt x="693356" y="4133278"/>
                  </a:lnTo>
                  <a:lnTo>
                    <a:pt x="687946" y="4145978"/>
                  </a:lnTo>
                  <a:lnTo>
                    <a:pt x="684072" y="4158678"/>
                  </a:lnTo>
                  <a:lnTo>
                    <a:pt x="680897" y="4171378"/>
                  </a:lnTo>
                  <a:lnTo>
                    <a:pt x="677608" y="4184078"/>
                  </a:lnTo>
                  <a:lnTo>
                    <a:pt x="677608" y="4234878"/>
                  </a:lnTo>
                  <a:lnTo>
                    <a:pt x="583057" y="4234878"/>
                  </a:lnTo>
                  <a:lnTo>
                    <a:pt x="583057" y="4209478"/>
                  </a:lnTo>
                  <a:lnTo>
                    <a:pt x="672630" y="4209478"/>
                  </a:lnTo>
                  <a:lnTo>
                    <a:pt x="677608" y="4234878"/>
                  </a:lnTo>
                  <a:lnTo>
                    <a:pt x="677608" y="4184078"/>
                  </a:lnTo>
                  <a:lnTo>
                    <a:pt x="650036" y="4171378"/>
                  </a:lnTo>
                  <a:lnTo>
                    <a:pt x="646823" y="4171378"/>
                  </a:lnTo>
                  <a:lnTo>
                    <a:pt x="641261" y="4184078"/>
                  </a:lnTo>
                  <a:lnTo>
                    <a:pt x="606704" y="4184078"/>
                  </a:lnTo>
                  <a:lnTo>
                    <a:pt x="607923" y="4133278"/>
                  </a:lnTo>
                  <a:lnTo>
                    <a:pt x="613333" y="4031678"/>
                  </a:lnTo>
                  <a:lnTo>
                    <a:pt x="614565" y="3993578"/>
                  </a:lnTo>
                  <a:lnTo>
                    <a:pt x="803681" y="3993578"/>
                  </a:lnTo>
                  <a:lnTo>
                    <a:pt x="805319" y="4044378"/>
                  </a:lnTo>
                  <a:lnTo>
                    <a:pt x="809358" y="4095178"/>
                  </a:lnTo>
                  <a:lnTo>
                    <a:pt x="814501" y="4145978"/>
                  </a:lnTo>
                  <a:lnTo>
                    <a:pt x="819429" y="4196778"/>
                  </a:lnTo>
                  <a:lnTo>
                    <a:pt x="850633" y="4196778"/>
                  </a:lnTo>
                  <a:lnTo>
                    <a:pt x="845375" y="4184078"/>
                  </a:lnTo>
                  <a:lnTo>
                    <a:pt x="839635" y="4171378"/>
                  </a:lnTo>
                  <a:lnTo>
                    <a:pt x="836815" y="4158678"/>
                  </a:lnTo>
                  <a:lnTo>
                    <a:pt x="835037" y="4133278"/>
                  </a:lnTo>
                  <a:lnTo>
                    <a:pt x="832891" y="4095178"/>
                  </a:lnTo>
                  <a:lnTo>
                    <a:pt x="829398" y="4069778"/>
                  </a:lnTo>
                  <a:lnTo>
                    <a:pt x="824814" y="4031678"/>
                  </a:lnTo>
                  <a:lnTo>
                    <a:pt x="819429" y="4006278"/>
                  </a:lnTo>
                  <a:lnTo>
                    <a:pt x="851979" y="4006278"/>
                  </a:lnTo>
                  <a:lnTo>
                    <a:pt x="895756" y="3993578"/>
                  </a:lnTo>
                  <a:lnTo>
                    <a:pt x="929728" y="3993578"/>
                  </a:lnTo>
                  <a:close/>
                </a:path>
                <a:path w="1481454" h="4413250">
                  <a:moveTo>
                    <a:pt x="931989" y="4260278"/>
                  </a:moveTo>
                  <a:lnTo>
                    <a:pt x="889381" y="4260278"/>
                  </a:lnTo>
                  <a:lnTo>
                    <a:pt x="796836" y="4266539"/>
                  </a:lnTo>
                  <a:lnTo>
                    <a:pt x="797623" y="4271264"/>
                  </a:lnTo>
                  <a:lnTo>
                    <a:pt x="931989" y="4260278"/>
                  </a:lnTo>
                  <a:close/>
                </a:path>
                <a:path w="1481454" h="4413250">
                  <a:moveTo>
                    <a:pt x="958430" y="1045121"/>
                  </a:moveTo>
                  <a:lnTo>
                    <a:pt x="938199" y="1045121"/>
                  </a:lnTo>
                  <a:lnTo>
                    <a:pt x="938199" y="947597"/>
                  </a:lnTo>
                  <a:lnTo>
                    <a:pt x="938199" y="912634"/>
                  </a:lnTo>
                  <a:lnTo>
                    <a:pt x="935951" y="913892"/>
                  </a:lnTo>
                  <a:lnTo>
                    <a:pt x="936231" y="914476"/>
                  </a:lnTo>
                  <a:lnTo>
                    <a:pt x="894041" y="914476"/>
                  </a:lnTo>
                  <a:lnTo>
                    <a:pt x="894041" y="947597"/>
                  </a:lnTo>
                  <a:lnTo>
                    <a:pt x="894041" y="1045121"/>
                  </a:lnTo>
                  <a:lnTo>
                    <a:pt x="838835" y="1045121"/>
                  </a:lnTo>
                  <a:lnTo>
                    <a:pt x="845134" y="1035202"/>
                  </a:lnTo>
                  <a:lnTo>
                    <a:pt x="850404" y="1024547"/>
                  </a:lnTo>
                  <a:lnTo>
                    <a:pt x="854036" y="1012215"/>
                  </a:lnTo>
                  <a:lnTo>
                    <a:pt x="855395" y="997267"/>
                  </a:lnTo>
                  <a:lnTo>
                    <a:pt x="855395" y="947597"/>
                  </a:lnTo>
                  <a:lnTo>
                    <a:pt x="894041" y="947597"/>
                  </a:lnTo>
                  <a:lnTo>
                    <a:pt x="894041" y="914476"/>
                  </a:lnTo>
                  <a:lnTo>
                    <a:pt x="813079" y="914476"/>
                  </a:lnTo>
                  <a:lnTo>
                    <a:pt x="813079" y="995438"/>
                  </a:lnTo>
                  <a:lnTo>
                    <a:pt x="811009" y="1013866"/>
                  </a:lnTo>
                  <a:lnTo>
                    <a:pt x="804799" y="1028471"/>
                  </a:lnTo>
                  <a:lnTo>
                    <a:pt x="794461" y="1038974"/>
                  </a:lnTo>
                  <a:lnTo>
                    <a:pt x="779957" y="1045121"/>
                  </a:lnTo>
                  <a:lnTo>
                    <a:pt x="779957" y="1115034"/>
                  </a:lnTo>
                  <a:lnTo>
                    <a:pt x="807199" y="1115695"/>
                  </a:lnTo>
                  <a:lnTo>
                    <a:pt x="818794" y="1113739"/>
                  </a:lnTo>
                  <a:lnTo>
                    <a:pt x="821080" y="1103223"/>
                  </a:lnTo>
                  <a:lnTo>
                    <a:pt x="820432" y="1078242"/>
                  </a:lnTo>
                  <a:lnTo>
                    <a:pt x="914273" y="1078242"/>
                  </a:lnTo>
                  <a:lnTo>
                    <a:pt x="918908" y="1080693"/>
                  </a:lnTo>
                  <a:lnTo>
                    <a:pt x="920381" y="1087856"/>
                  </a:lnTo>
                  <a:lnTo>
                    <a:pt x="920191" y="1099413"/>
                  </a:lnTo>
                  <a:lnTo>
                    <a:pt x="919797" y="1115034"/>
                  </a:lnTo>
                  <a:lnTo>
                    <a:pt x="958430" y="1115034"/>
                  </a:lnTo>
                  <a:lnTo>
                    <a:pt x="958430" y="1078242"/>
                  </a:lnTo>
                  <a:lnTo>
                    <a:pt x="958430" y="1045121"/>
                  </a:lnTo>
                  <a:close/>
                </a:path>
                <a:path w="1481454" h="4413250">
                  <a:moveTo>
                    <a:pt x="971448" y="3891978"/>
                  </a:moveTo>
                  <a:lnTo>
                    <a:pt x="967308" y="3841178"/>
                  </a:lnTo>
                  <a:lnTo>
                    <a:pt x="953376" y="3815778"/>
                  </a:lnTo>
                  <a:lnTo>
                    <a:pt x="949528" y="3828478"/>
                  </a:lnTo>
                  <a:lnTo>
                    <a:pt x="946378" y="3828478"/>
                  </a:lnTo>
                  <a:lnTo>
                    <a:pt x="946378" y="3891978"/>
                  </a:lnTo>
                  <a:lnTo>
                    <a:pt x="945489" y="3968178"/>
                  </a:lnTo>
                  <a:lnTo>
                    <a:pt x="901115" y="3968178"/>
                  </a:lnTo>
                  <a:lnTo>
                    <a:pt x="898220" y="3942778"/>
                  </a:lnTo>
                  <a:lnTo>
                    <a:pt x="898220" y="3841178"/>
                  </a:lnTo>
                  <a:lnTo>
                    <a:pt x="930414" y="3841178"/>
                  </a:lnTo>
                  <a:lnTo>
                    <a:pt x="943902" y="3853878"/>
                  </a:lnTo>
                  <a:lnTo>
                    <a:pt x="946378" y="3891978"/>
                  </a:lnTo>
                  <a:lnTo>
                    <a:pt x="946378" y="3828478"/>
                  </a:lnTo>
                  <a:lnTo>
                    <a:pt x="913980" y="3828478"/>
                  </a:lnTo>
                  <a:lnTo>
                    <a:pt x="913980" y="3815778"/>
                  </a:lnTo>
                  <a:lnTo>
                    <a:pt x="872464" y="3815778"/>
                  </a:lnTo>
                  <a:lnTo>
                    <a:pt x="858316" y="3803078"/>
                  </a:lnTo>
                  <a:lnTo>
                    <a:pt x="819429" y="3803078"/>
                  </a:lnTo>
                  <a:lnTo>
                    <a:pt x="817308" y="3764978"/>
                  </a:lnTo>
                  <a:lnTo>
                    <a:pt x="812457" y="3714178"/>
                  </a:lnTo>
                  <a:lnTo>
                    <a:pt x="810691" y="3701478"/>
                  </a:lnTo>
                  <a:lnTo>
                    <a:pt x="807161" y="3676078"/>
                  </a:lnTo>
                  <a:lnTo>
                    <a:pt x="804595" y="3637978"/>
                  </a:lnTo>
                  <a:lnTo>
                    <a:pt x="803681" y="3624338"/>
                  </a:lnTo>
                  <a:lnTo>
                    <a:pt x="803681" y="3701478"/>
                  </a:lnTo>
                  <a:lnTo>
                    <a:pt x="803681" y="3764978"/>
                  </a:lnTo>
                  <a:lnTo>
                    <a:pt x="795794" y="3764978"/>
                  </a:lnTo>
                  <a:lnTo>
                    <a:pt x="795794" y="3701478"/>
                  </a:lnTo>
                  <a:lnTo>
                    <a:pt x="803681" y="3701478"/>
                  </a:lnTo>
                  <a:lnTo>
                    <a:pt x="803681" y="3624338"/>
                  </a:lnTo>
                  <a:lnTo>
                    <a:pt x="802043" y="3599878"/>
                  </a:lnTo>
                  <a:lnTo>
                    <a:pt x="796112" y="3510978"/>
                  </a:lnTo>
                  <a:lnTo>
                    <a:pt x="795794" y="3506178"/>
                  </a:lnTo>
                  <a:lnTo>
                    <a:pt x="795794" y="3599878"/>
                  </a:lnTo>
                  <a:lnTo>
                    <a:pt x="795794" y="3637978"/>
                  </a:lnTo>
                  <a:lnTo>
                    <a:pt x="787920" y="3637978"/>
                  </a:lnTo>
                  <a:lnTo>
                    <a:pt x="787920" y="3803078"/>
                  </a:lnTo>
                  <a:lnTo>
                    <a:pt x="717003" y="3803078"/>
                  </a:lnTo>
                  <a:lnTo>
                    <a:pt x="717003" y="3599878"/>
                  </a:lnTo>
                  <a:lnTo>
                    <a:pt x="718350" y="3536378"/>
                  </a:lnTo>
                  <a:lnTo>
                    <a:pt x="724128" y="3434778"/>
                  </a:lnTo>
                  <a:lnTo>
                    <a:pt x="725208" y="3371278"/>
                  </a:lnTo>
                  <a:lnTo>
                    <a:pt x="723747" y="3345878"/>
                  </a:lnTo>
                  <a:lnTo>
                    <a:pt x="720864" y="3320478"/>
                  </a:lnTo>
                  <a:lnTo>
                    <a:pt x="718032" y="3295078"/>
                  </a:lnTo>
                  <a:lnTo>
                    <a:pt x="716724" y="3269678"/>
                  </a:lnTo>
                  <a:lnTo>
                    <a:pt x="716991" y="2698178"/>
                  </a:lnTo>
                  <a:lnTo>
                    <a:pt x="717003" y="2672778"/>
                  </a:lnTo>
                  <a:lnTo>
                    <a:pt x="740613" y="3028378"/>
                  </a:lnTo>
                  <a:lnTo>
                    <a:pt x="744334" y="3079178"/>
                  </a:lnTo>
                  <a:lnTo>
                    <a:pt x="749757" y="3129978"/>
                  </a:lnTo>
                  <a:lnTo>
                    <a:pt x="754595" y="3180778"/>
                  </a:lnTo>
                  <a:lnTo>
                    <a:pt x="756564" y="3244278"/>
                  </a:lnTo>
                  <a:lnTo>
                    <a:pt x="757148" y="3282378"/>
                  </a:lnTo>
                  <a:lnTo>
                    <a:pt x="759066" y="3333178"/>
                  </a:lnTo>
                  <a:lnTo>
                    <a:pt x="762012" y="3383978"/>
                  </a:lnTo>
                  <a:lnTo>
                    <a:pt x="765708" y="3434778"/>
                  </a:lnTo>
                  <a:lnTo>
                    <a:pt x="769848" y="3485578"/>
                  </a:lnTo>
                  <a:lnTo>
                    <a:pt x="774153" y="3549078"/>
                  </a:lnTo>
                  <a:lnTo>
                    <a:pt x="778332" y="3599878"/>
                  </a:lnTo>
                  <a:lnTo>
                    <a:pt x="782091" y="3650678"/>
                  </a:lnTo>
                  <a:lnTo>
                    <a:pt x="785126" y="3714178"/>
                  </a:lnTo>
                  <a:lnTo>
                    <a:pt x="787171" y="3752278"/>
                  </a:lnTo>
                  <a:lnTo>
                    <a:pt x="787920" y="3803078"/>
                  </a:lnTo>
                  <a:lnTo>
                    <a:pt x="787920" y="3637978"/>
                  </a:lnTo>
                  <a:lnTo>
                    <a:pt x="787920" y="3599878"/>
                  </a:lnTo>
                  <a:lnTo>
                    <a:pt x="795794" y="3599878"/>
                  </a:lnTo>
                  <a:lnTo>
                    <a:pt x="795794" y="3506178"/>
                  </a:lnTo>
                  <a:lnTo>
                    <a:pt x="795274" y="3498278"/>
                  </a:lnTo>
                  <a:lnTo>
                    <a:pt x="784720" y="3340112"/>
                  </a:lnTo>
                  <a:lnTo>
                    <a:pt x="784720" y="3498278"/>
                  </a:lnTo>
                  <a:lnTo>
                    <a:pt x="783945" y="3510978"/>
                  </a:lnTo>
                  <a:lnTo>
                    <a:pt x="780757" y="3510978"/>
                  </a:lnTo>
                  <a:lnTo>
                    <a:pt x="780034" y="3498278"/>
                  </a:lnTo>
                  <a:lnTo>
                    <a:pt x="784720" y="3498278"/>
                  </a:lnTo>
                  <a:lnTo>
                    <a:pt x="784720" y="3340112"/>
                  </a:lnTo>
                  <a:lnTo>
                    <a:pt x="780021" y="3269678"/>
                  </a:lnTo>
                  <a:lnTo>
                    <a:pt x="776566" y="3218878"/>
                  </a:lnTo>
                  <a:lnTo>
                    <a:pt x="771448" y="3168078"/>
                  </a:lnTo>
                  <a:lnTo>
                    <a:pt x="766660" y="3129978"/>
                  </a:lnTo>
                  <a:lnTo>
                    <a:pt x="764235" y="3079178"/>
                  </a:lnTo>
                  <a:lnTo>
                    <a:pt x="762901" y="3041078"/>
                  </a:lnTo>
                  <a:lnTo>
                    <a:pt x="760196" y="2990278"/>
                  </a:lnTo>
                  <a:lnTo>
                    <a:pt x="756412" y="2939478"/>
                  </a:lnTo>
                  <a:lnTo>
                    <a:pt x="751878" y="2888678"/>
                  </a:lnTo>
                  <a:lnTo>
                    <a:pt x="746887" y="2837878"/>
                  </a:lnTo>
                  <a:lnTo>
                    <a:pt x="741768" y="2774378"/>
                  </a:lnTo>
                  <a:lnTo>
                    <a:pt x="736815" y="2723578"/>
                  </a:lnTo>
                  <a:lnTo>
                    <a:pt x="732358" y="2672778"/>
                  </a:lnTo>
                  <a:lnTo>
                    <a:pt x="728687" y="2621978"/>
                  </a:lnTo>
                  <a:lnTo>
                    <a:pt x="726135" y="2571178"/>
                  </a:lnTo>
                  <a:lnTo>
                    <a:pt x="725004" y="2533078"/>
                  </a:lnTo>
                  <a:lnTo>
                    <a:pt x="701243" y="2355278"/>
                  </a:lnTo>
                  <a:lnTo>
                    <a:pt x="701243" y="2698178"/>
                  </a:lnTo>
                  <a:lnTo>
                    <a:pt x="701167" y="2748978"/>
                  </a:lnTo>
                  <a:lnTo>
                    <a:pt x="700976" y="2799778"/>
                  </a:lnTo>
                  <a:lnTo>
                    <a:pt x="700659" y="2863278"/>
                  </a:lnTo>
                  <a:lnTo>
                    <a:pt x="700252" y="2914078"/>
                  </a:lnTo>
                  <a:lnTo>
                    <a:pt x="699757" y="2964878"/>
                  </a:lnTo>
                  <a:lnTo>
                    <a:pt x="699198" y="3015678"/>
                  </a:lnTo>
                  <a:lnTo>
                    <a:pt x="698588" y="3066478"/>
                  </a:lnTo>
                  <a:lnTo>
                    <a:pt x="696010" y="3269678"/>
                  </a:lnTo>
                  <a:lnTo>
                    <a:pt x="695401" y="3320478"/>
                  </a:lnTo>
                  <a:lnTo>
                    <a:pt x="694842" y="3371278"/>
                  </a:lnTo>
                  <a:lnTo>
                    <a:pt x="694359" y="3422078"/>
                  </a:lnTo>
                  <a:lnTo>
                    <a:pt x="693940" y="3472878"/>
                  </a:lnTo>
                  <a:lnTo>
                    <a:pt x="693635" y="3523678"/>
                  </a:lnTo>
                  <a:lnTo>
                    <a:pt x="693432" y="3574478"/>
                  </a:lnTo>
                  <a:lnTo>
                    <a:pt x="693356" y="3803078"/>
                  </a:lnTo>
                  <a:lnTo>
                    <a:pt x="630326" y="3803078"/>
                  </a:lnTo>
                  <a:lnTo>
                    <a:pt x="632612" y="3764978"/>
                  </a:lnTo>
                  <a:lnTo>
                    <a:pt x="635647" y="3714178"/>
                  </a:lnTo>
                  <a:lnTo>
                    <a:pt x="679754" y="2977578"/>
                  </a:lnTo>
                  <a:lnTo>
                    <a:pt x="684466" y="2939478"/>
                  </a:lnTo>
                  <a:lnTo>
                    <a:pt x="688022" y="2888678"/>
                  </a:lnTo>
                  <a:lnTo>
                    <a:pt x="690549" y="2850578"/>
                  </a:lnTo>
                  <a:lnTo>
                    <a:pt x="692200" y="2799778"/>
                  </a:lnTo>
                  <a:lnTo>
                    <a:pt x="693089" y="2748978"/>
                  </a:lnTo>
                  <a:lnTo>
                    <a:pt x="693356" y="2698178"/>
                  </a:lnTo>
                  <a:lnTo>
                    <a:pt x="701243" y="2698178"/>
                  </a:lnTo>
                  <a:lnTo>
                    <a:pt x="701243" y="2355278"/>
                  </a:lnTo>
                  <a:lnTo>
                    <a:pt x="652805" y="3079178"/>
                  </a:lnTo>
                  <a:lnTo>
                    <a:pt x="649490" y="3117278"/>
                  </a:lnTo>
                  <a:lnTo>
                    <a:pt x="645845" y="3155378"/>
                  </a:lnTo>
                  <a:lnTo>
                    <a:pt x="641946" y="3218878"/>
                  </a:lnTo>
                  <a:lnTo>
                    <a:pt x="637844" y="3269678"/>
                  </a:lnTo>
                  <a:lnTo>
                    <a:pt x="633590" y="3333178"/>
                  </a:lnTo>
                  <a:lnTo>
                    <a:pt x="624916" y="3472878"/>
                  </a:lnTo>
                  <a:lnTo>
                    <a:pt x="622452" y="3509111"/>
                  </a:lnTo>
                  <a:lnTo>
                    <a:pt x="622452" y="3714178"/>
                  </a:lnTo>
                  <a:lnTo>
                    <a:pt x="622452" y="3764978"/>
                  </a:lnTo>
                  <a:lnTo>
                    <a:pt x="614565" y="3764978"/>
                  </a:lnTo>
                  <a:lnTo>
                    <a:pt x="614565" y="3714178"/>
                  </a:lnTo>
                  <a:lnTo>
                    <a:pt x="622452" y="3714178"/>
                  </a:lnTo>
                  <a:lnTo>
                    <a:pt x="622452" y="3509111"/>
                  </a:lnTo>
                  <a:lnTo>
                    <a:pt x="620598" y="3536378"/>
                  </a:lnTo>
                  <a:lnTo>
                    <a:pt x="616381" y="3599878"/>
                  </a:lnTo>
                  <a:lnTo>
                    <a:pt x="612317" y="3663378"/>
                  </a:lnTo>
                  <a:lnTo>
                    <a:pt x="608469" y="3714178"/>
                  </a:lnTo>
                  <a:lnTo>
                    <a:pt x="604901" y="3752278"/>
                  </a:lnTo>
                  <a:lnTo>
                    <a:pt x="601662" y="3790378"/>
                  </a:lnTo>
                  <a:lnTo>
                    <a:pt x="598817" y="3803078"/>
                  </a:lnTo>
                  <a:lnTo>
                    <a:pt x="522046" y="3803078"/>
                  </a:lnTo>
                  <a:lnTo>
                    <a:pt x="487870" y="3815778"/>
                  </a:lnTo>
                  <a:lnTo>
                    <a:pt x="449110" y="3815778"/>
                  </a:lnTo>
                  <a:lnTo>
                    <a:pt x="447878" y="3853878"/>
                  </a:lnTo>
                  <a:lnTo>
                    <a:pt x="442455" y="3930078"/>
                  </a:lnTo>
                  <a:lnTo>
                    <a:pt x="441223" y="3980878"/>
                  </a:lnTo>
                  <a:lnTo>
                    <a:pt x="477799" y="3993578"/>
                  </a:lnTo>
                  <a:lnTo>
                    <a:pt x="496379" y="3993578"/>
                  </a:lnTo>
                  <a:lnTo>
                    <a:pt x="503923" y="3980878"/>
                  </a:lnTo>
                  <a:lnTo>
                    <a:pt x="507187" y="3968178"/>
                  </a:lnTo>
                  <a:lnTo>
                    <a:pt x="465124" y="3968178"/>
                  </a:lnTo>
                  <a:lnTo>
                    <a:pt x="464870" y="3841178"/>
                  </a:lnTo>
                  <a:lnTo>
                    <a:pt x="479767" y="3841178"/>
                  </a:lnTo>
                  <a:lnTo>
                    <a:pt x="490550" y="3828478"/>
                  </a:lnTo>
                  <a:lnTo>
                    <a:pt x="512140" y="3828478"/>
                  </a:lnTo>
                  <a:lnTo>
                    <a:pt x="512140" y="3968178"/>
                  </a:lnTo>
                  <a:lnTo>
                    <a:pt x="535787" y="3968178"/>
                  </a:lnTo>
                  <a:lnTo>
                    <a:pt x="535787" y="3828478"/>
                  </a:lnTo>
                  <a:lnTo>
                    <a:pt x="804392" y="3828478"/>
                  </a:lnTo>
                  <a:lnTo>
                    <a:pt x="803681" y="3815778"/>
                  </a:lnTo>
                  <a:lnTo>
                    <a:pt x="805497" y="3803078"/>
                  </a:lnTo>
                  <a:lnTo>
                    <a:pt x="808939" y="3803078"/>
                  </a:lnTo>
                  <a:lnTo>
                    <a:pt x="810907" y="3815778"/>
                  </a:lnTo>
                  <a:lnTo>
                    <a:pt x="805980" y="3815778"/>
                  </a:lnTo>
                  <a:lnTo>
                    <a:pt x="804392" y="3828478"/>
                  </a:lnTo>
                  <a:lnTo>
                    <a:pt x="874572" y="3828478"/>
                  </a:lnTo>
                  <a:lnTo>
                    <a:pt x="874572" y="3968178"/>
                  </a:lnTo>
                  <a:lnTo>
                    <a:pt x="857694" y="3968178"/>
                  </a:lnTo>
                  <a:lnTo>
                    <a:pt x="901319" y="3980878"/>
                  </a:lnTo>
                  <a:lnTo>
                    <a:pt x="929728" y="3993578"/>
                  </a:lnTo>
                  <a:lnTo>
                    <a:pt x="969137" y="3993578"/>
                  </a:lnTo>
                  <a:lnTo>
                    <a:pt x="970495" y="3942778"/>
                  </a:lnTo>
                  <a:lnTo>
                    <a:pt x="971448" y="3891978"/>
                  </a:lnTo>
                  <a:close/>
                </a:path>
                <a:path w="1481454" h="4413250">
                  <a:moveTo>
                    <a:pt x="1067003" y="443433"/>
                  </a:moveTo>
                  <a:lnTo>
                    <a:pt x="1061770" y="396849"/>
                  </a:lnTo>
                  <a:lnTo>
                    <a:pt x="1046467" y="355015"/>
                  </a:lnTo>
                  <a:lnTo>
                    <a:pt x="1021727" y="319646"/>
                  </a:lnTo>
                  <a:lnTo>
                    <a:pt x="988148" y="292468"/>
                  </a:lnTo>
                  <a:lnTo>
                    <a:pt x="946340" y="275209"/>
                  </a:lnTo>
                  <a:lnTo>
                    <a:pt x="883221" y="267462"/>
                  </a:lnTo>
                  <a:lnTo>
                    <a:pt x="851928" y="269862"/>
                  </a:lnTo>
                  <a:lnTo>
                    <a:pt x="788708" y="286715"/>
                  </a:lnTo>
                  <a:lnTo>
                    <a:pt x="747712" y="309714"/>
                  </a:lnTo>
                  <a:lnTo>
                    <a:pt x="724750" y="325678"/>
                  </a:lnTo>
                  <a:lnTo>
                    <a:pt x="722668" y="316725"/>
                  </a:lnTo>
                  <a:lnTo>
                    <a:pt x="717638" y="312547"/>
                  </a:lnTo>
                  <a:lnTo>
                    <a:pt x="715556" y="303593"/>
                  </a:lnTo>
                  <a:lnTo>
                    <a:pt x="687146" y="346951"/>
                  </a:lnTo>
                  <a:lnTo>
                    <a:pt x="683552" y="352882"/>
                  </a:lnTo>
                  <a:lnTo>
                    <a:pt x="681761" y="356781"/>
                  </a:lnTo>
                  <a:lnTo>
                    <a:pt x="678751" y="362470"/>
                  </a:lnTo>
                  <a:lnTo>
                    <a:pt x="744994" y="367995"/>
                  </a:lnTo>
                  <a:lnTo>
                    <a:pt x="743521" y="361365"/>
                  </a:lnTo>
                  <a:lnTo>
                    <a:pt x="740930" y="355892"/>
                  </a:lnTo>
                  <a:lnTo>
                    <a:pt x="738073" y="350494"/>
                  </a:lnTo>
                  <a:lnTo>
                    <a:pt x="735799" y="344068"/>
                  </a:lnTo>
                  <a:lnTo>
                    <a:pt x="765848" y="334721"/>
                  </a:lnTo>
                  <a:lnTo>
                    <a:pt x="803617" y="331343"/>
                  </a:lnTo>
                  <a:lnTo>
                    <a:pt x="843216" y="336042"/>
                  </a:lnTo>
                  <a:lnTo>
                    <a:pt x="878776" y="350901"/>
                  </a:lnTo>
                  <a:lnTo>
                    <a:pt x="904417" y="378028"/>
                  </a:lnTo>
                  <a:lnTo>
                    <a:pt x="914273" y="419519"/>
                  </a:lnTo>
                  <a:lnTo>
                    <a:pt x="904849" y="463257"/>
                  </a:lnTo>
                  <a:lnTo>
                    <a:pt x="880694" y="497840"/>
                  </a:lnTo>
                  <a:lnTo>
                    <a:pt x="848029" y="524090"/>
                  </a:lnTo>
                  <a:lnTo>
                    <a:pt x="813054" y="542772"/>
                  </a:lnTo>
                  <a:lnTo>
                    <a:pt x="773099" y="558609"/>
                  </a:lnTo>
                  <a:lnTo>
                    <a:pt x="729538" y="571500"/>
                  </a:lnTo>
                  <a:lnTo>
                    <a:pt x="659853" y="586447"/>
                  </a:lnTo>
                  <a:lnTo>
                    <a:pt x="651751" y="587844"/>
                  </a:lnTo>
                  <a:lnTo>
                    <a:pt x="638276" y="586994"/>
                  </a:lnTo>
                  <a:lnTo>
                    <a:pt x="638276" y="798563"/>
                  </a:lnTo>
                  <a:lnTo>
                    <a:pt x="676135" y="791349"/>
                  </a:lnTo>
                  <a:lnTo>
                    <a:pt x="715556" y="780148"/>
                  </a:lnTo>
                  <a:lnTo>
                    <a:pt x="768997" y="762000"/>
                  </a:lnTo>
                  <a:lnTo>
                    <a:pt x="820000" y="740943"/>
                  </a:lnTo>
                  <a:lnTo>
                    <a:pt x="888619" y="705891"/>
                  </a:lnTo>
                  <a:lnTo>
                    <a:pt x="926973" y="681799"/>
                  </a:lnTo>
                  <a:lnTo>
                    <a:pt x="963142" y="654926"/>
                  </a:lnTo>
                  <a:lnTo>
                    <a:pt x="992873" y="626910"/>
                  </a:lnTo>
                  <a:lnTo>
                    <a:pt x="1025652" y="586079"/>
                  </a:lnTo>
                  <a:lnTo>
                    <a:pt x="1048778" y="544906"/>
                  </a:lnTo>
                  <a:lnTo>
                    <a:pt x="1062482" y="498856"/>
                  </a:lnTo>
                  <a:lnTo>
                    <a:pt x="1067003" y="443433"/>
                  </a:lnTo>
                  <a:close/>
                </a:path>
                <a:path w="1481454" h="4413250">
                  <a:moveTo>
                    <a:pt x="1067003" y="0"/>
                  </a:moveTo>
                  <a:lnTo>
                    <a:pt x="1059649" y="1155"/>
                  </a:lnTo>
                  <a:lnTo>
                    <a:pt x="1051356" y="3175"/>
                  </a:lnTo>
                  <a:lnTo>
                    <a:pt x="1035939" y="7581"/>
                  </a:lnTo>
                  <a:lnTo>
                    <a:pt x="1002588" y="14706"/>
                  </a:lnTo>
                  <a:lnTo>
                    <a:pt x="1004836" y="24333"/>
                  </a:lnTo>
                  <a:lnTo>
                    <a:pt x="1011732" y="25527"/>
                  </a:lnTo>
                  <a:lnTo>
                    <a:pt x="1016990" y="32893"/>
                  </a:lnTo>
                  <a:lnTo>
                    <a:pt x="1016508" y="27038"/>
                  </a:lnTo>
                  <a:lnTo>
                    <a:pt x="1018298" y="34721"/>
                  </a:lnTo>
                  <a:lnTo>
                    <a:pt x="1016990" y="32893"/>
                  </a:lnTo>
                  <a:lnTo>
                    <a:pt x="1017320" y="36791"/>
                  </a:lnTo>
                  <a:lnTo>
                    <a:pt x="1012329" y="38125"/>
                  </a:lnTo>
                  <a:lnTo>
                    <a:pt x="1010894" y="39954"/>
                  </a:lnTo>
                  <a:lnTo>
                    <a:pt x="1001953" y="44615"/>
                  </a:lnTo>
                  <a:lnTo>
                    <a:pt x="997966" y="45821"/>
                  </a:lnTo>
                  <a:lnTo>
                    <a:pt x="989126" y="49771"/>
                  </a:lnTo>
                  <a:lnTo>
                    <a:pt x="985939" y="51866"/>
                  </a:lnTo>
                  <a:lnTo>
                    <a:pt x="981075" y="53911"/>
                  </a:lnTo>
                  <a:lnTo>
                    <a:pt x="935469" y="69227"/>
                  </a:lnTo>
                  <a:lnTo>
                    <a:pt x="883577" y="80619"/>
                  </a:lnTo>
                  <a:lnTo>
                    <a:pt x="830605" y="87706"/>
                  </a:lnTo>
                  <a:lnTo>
                    <a:pt x="781799" y="90157"/>
                  </a:lnTo>
                  <a:lnTo>
                    <a:pt x="773798" y="120992"/>
                  </a:lnTo>
                  <a:lnTo>
                    <a:pt x="757504" y="174332"/>
                  </a:lnTo>
                  <a:lnTo>
                    <a:pt x="741375" y="227444"/>
                  </a:lnTo>
                  <a:lnTo>
                    <a:pt x="733958" y="257594"/>
                  </a:lnTo>
                  <a:lnTo>
                    <a:pt x="779614" y="253758"/>
                  </a:lnTo>
                  <a:lnTo>
                    <a:pt x="824191" y="242925"/>
                  </a:lnTo>
                  <a:lnTo>
                    <a:pt x="866775" y="226136"/>
                  </a:lnTo>
                  <a:lnTo>
                    <a:pt x="906399" y="204393"/>
                  </a:lnTo>
                  <a:lnTo>
                    <a:pt x="942136" y="178739"/>
                  </a:lnTo>
                  <a:lnTo>
                    <a:pt x="946365" y="174752"/>
                  </a:lnTo>
                  <a:lnTo>
                    <a:pt x="950023" y="171907"/>
                  </a:lnTo>
                  <a:lnTo>
                    <a:pt x="988720" y="131470"/>
                  </a:lnTo>
                  <a:lnTo>
                    <a:pt x="1018565" y="84048"/>
                  </a:lnTo>
                  <a:lnTo>
                    <a:pt x="1021041" y="79616"/>
                  </a:lnTo>
                  <a:lnTo>
                    <a:pt x="1022692" y="77863"/>
                  </a:lnTo>
                  <a:lnTo>
                    <a:pt x="1027912" y="66624"/>
                  </a:lnTo>
                  <a:lnTo>
                    <a:pt x="1030579" y="58394"/>
                  </a:lnTo>
                  <a:lnTo>
                    <a:pt x="1033881" y="51523"/>
                  </a:lnTo>
                  <a:lnTo>
                    <a:pt x="1043990" y="54216"/>
                  </a:lnTo>
                  <a:lnTo>
                    <a:pt x="1044003" y="63525"/>
                  </a:lnTo>
                  <a:lnTo>
                    <a:pt x="1054112" y="66230"/>
                  </a:lnTo>
                  <a:lnTo>
                    <a:pt x="1061681" y="27038"/>
                  </a:lnTo>
                  <a:lnTo>
                    <a:pt x="1064882" y="13182"/>
                  </a:lnTo>
                  <a:lnTo>
                    <a:pt x="1067003" y="0"/>
                  </a:lnTo>
                  <a:close/>
                </a:path>
                <a:path w="1481454" h="4413250">
                  <a:moveTo>
                    <a:pt x="1077087" y="4247578"/>
                  </a:moveTo>
                  <a:lnTo>
                    <a:pt x="1021562" y="4234878"/>
                  </a:lnTo>
                  <a:lnTo>
                    <a:pt x="835190" y="4234878"/>
                  </a:lnTo>
                  <a:lnTo>
                    <a:pt x="835190" y="4222178"/>
                  </a:lnTo>
                  <a:lnTo>
                    <a:pt x="761034" y="4222178"/>
                  </a:lnTo>
                  <a:lnTo>
                    <a:pt x="764273" y="4234878"/>
                  </a:lnTo>
                  <a:lnTo>
                    <a:pt x="732764" y="4234878"/>
                  </a:lnTo>
                  <a:lnTo>
                    <a:pt x="732650" y="4247578"/>
                  </a:lnTo>
                  <a:lnTo>
                    <a:pt x="731812" y="4260278"/>
                  </a:lnTo>
                  <a:lnTo>
                    <a:pt x="724877" y="4260278"/>
                  </a:lnTo>
                  <a:lnTo>
                    <a:pt x="725004" y="4234878"/>
                  </a:lnTo>
                  <a:lnTo>
                    <a:pt x="732764" y="4234878"/>
                  </a:lnTo>
                  <a:lnTo>
                    <a:pt x="740638" y="4222178"/>
                  </a:lnTo>
                  <a:lnTo>
                    <a:pt x="758291" y="4222178"/>
                  </a:lnTo>
                  <a:lnTo>
                    <a:pt x="756399" y="4209478"/>
                  </a:lnTo>
                  <a:lnTo>
                    <a:pt x="709117" y="4209478"/>
                  </a:lnTo>
                  <a:lnTo>
                    <a:pt x="721334" y="4222178"/>
                  </a:lnTo>
                  <a:lnTo>
                    <a:pt x="709117" y="4222178"/>
                  </a:lnTo>
                  <a:lnTo>
                    <a:pt x="713079" y="4247578"/>
                  </a:lnTo>
                  <a:lnTo>
                    <a:pt x="715492" y="4260278"/>
                  </a:lnTo>
                  <a:lnTo>
                    <a:pt x="716584" y="4271962"/>
                  </a:lnTo>
                  <a:lnTo>
                    <a:pt x="737463" y="4270553"/>
                  </a:lnTo>
                  <a:lnTo>
                    <a:pt x="741692" y="4260278"/>
                  </a:lnTo>
                  <a:lnTo>
                    <a:pt x="746912" y="4247578"/>
                  </a:lnTo>
                  <a:lnTo>
                    <a:pt x="748512" y="4247578"/>
                  </a:lnTo>
                  <a:lnTo>
                    <a:pt x="749007" y="4269778"/>
                  </a:lnTo>
                  <a:lnTo>
                    <a:pt x="780110" y="4267670"/>
                  </a:lnTo>
                  <a:lnTo>
                    <a:pt x="780135" y="4260278"/>
                  </a:lnTo>
                  <a:lnTo>
                    <a:pt x="787920" y="4260278"/>
                  </a:lnTo>
                  <a:lnTo>
                    <a:pt x="787844" y="4267149"/>
                  </a:lnTo>
                  <a:lnTo>
                    <a:pt x="796836" y="4266539"/>
                  </a:lnTo>
                  <a:lnTo>
                    <a:pt x="795794" y="4260278"/>
                  </a:lnTo>
                  <a:lnTo>
                    <a:pt x="889381" y="4260278"/>
                  </a:lnTo>
                  <a:lnTo>
                    <a:pt x="1077087" y="4247578"/>
                  </a:lnTo>
                  <a:close/>
                </a:path>
                <a:path w="1481454" h="4413250">
                  <a:moveTo>
                    <a:pt x="1191475" y="4301287"/>
                  </a:moveTo>
                  <a:lnTo>
                    <a:pt x="1189736" y="4298378"/>
                  </a:lnTo>
                  <a:lnTo>
                    <a:pt x="1188237" y="4300804"/>
                  </a:lnTo>
                  <a:lnTo>
                    <a:pt x="1191475" y="4301287"/>
                  </a:lnTo>
                  <a:close/>
                </a:path>
                <a:path w="1481454" h="4413250">
                  <a:moveTo>
                    <a:pt x="1481277" y="4399978"/>
                  </a:moveTo>
                  <a:lnTo>
                    <a:pt x="1426121" y="4387278"/>
                  </a:lnTo>
                  <a:lnTo>
                    <a:pt x="1426121" y="4349178"/>
                  </a:lnTo>
                  <a:lnTo>
                    <a:pt x="1426121" y="4336478"/>
                  </a:lnTo>
                  <a:lnTo>
                    <a:pt x="1410360" y="4334116"/>
                  </a:lnTo>
                  <a:lnTo>
                    <a:pt x="1410360" y="4349178"/>
                  </a:lnTo>
                  <a:lnTo>
                    <a:pt x="1402486" y="4349178"/>
                  </a:lnTo>
                  <a:lnTo>
                    <a:pt x="1402486" y="4361878"/>
                  </a:lnTo>
                  <a:lnTo>
                    <a:pt x="1402486" y="4387278"/>
                  </a:lnTo>
                  <a:lnTo>
                    <a:pt x="1090993" y="4387278"/>
                  </a:lnTo>
                  <a:lnTo>
                    <a:pt x="1088758" y="4374578"/>
                  </a:lnTo>
                  <a:lnTo>
                    <a:pt x="1087323" y="4361878"/>
                  </a:lnTo>
                  <a:lnTo>
                    <a:pt x="1402486" y="4361878"/>
                  </a:lnTo>
                  <a:lnTo>
                    <a:pt x="1402486" y="4349178"/>
                  </a:lnTo>
                  <a:lnTo>
                    <a:pt x="1103083" y="4349178"/>
                  </a:lnTo>
                  <a:lnTo>
                    <a:pt x="1344396" y="4336478"/>
                  </a:lnTo>
                  <a:lnTo>
                    <a:pt x="1389900" y="4336478"/>
                  </a:lnTo>
                  <a:lnTo>
                    <a:pt x="1410360" y="4349178"/>
                  </a:lnTo>
                  <a:lnTo>
                    <a:pt x="1410360" y="4334116"/>
                  </a:lnTo>
                  <a:lnTo>
                    <a:pt x="1339138" y="4323435"/>
                  </a:lnTo>
                  <a:lnTo>
                    <a:pt x="1339138" y="4336478"/>
                  </a:lnTo>
                  <a:lnTo>
                    <a:pt x="1319479" y="4336478"/>
                  </a:lnTo>
                  <a:lnTo>
                    <a:pt x="1323695" y="4323778"/>
                  </a:lnTo>
                  <a:lnTo>
                    <a:pt x="1331569" y="4323778"/>
                  </a:lnTo>
                  <a:lnTo>
                    <a:pt x="1339138" y="4336478"/>
                  </a:lnTo>
                  <a:lnTo>
                    <a:pt x="1339138" y="4323435"/>
                  </a:lnTo>
                  <a:lnTo>
                    <a:pt x="1244904" y="4309300"/>
                  </a:lnTo>
                  <a:lnTo>
                    <a:pt x="1244904" y="4323778"/>
                  </a:lnTo>
                  <a:lnTo>
                    <a:pt x="1244904" y="4336478"/>
                  </a:lnTo>
                  <a:lnTo>
                    <a:pt x="1087323" y="4336478"/>
                  </a:lnTo>
                  <a:lnTo>
                    <a:pt x="1091234" y="4311078"/>
                  </a:lnTo>
                  <a:lnTo>
                    <a:pt x="1149604" y="4311078"/>
                  </a:lnTo>
                  <a:lnTo>
                    <a:pt x="1172057" y="4323778"/>
                  </a:lnTo>
                  <a:lnTo>
                    <a:pt x="1244904" y="4323778"/>
                  </a:lnTo>
                  <a:lnTo>
                    <a:pt x="1244904" y="4309300"/>
                  </a:lnTo>
                  <a:lnTo>
                    <a:pt x="1191475" y="4301287"/>
                  </a:lnTo>
                  <a:lnTo>
                    <a:pt x="1197317" y="4311078"/>
                  </a:lnTo>
                  <a:lnTo>
                    <a:pt x="1181862" y="4311078"/>
                  </a:lnTo>
                  <a:lnTo>
                    <a:pt x="1188237" y="4300804"/>
                  </a:lnTo>
                  <a:lnTo>
                    <a:pt x="1087323" y="4285678"/>
                  </a:lnTo>
                  <a:lnTo>
                    <a:pt x="1087323" y="4247578"/>
                  </a:lnTo>
                  <a:lnTo>
                    <a:pt x="1080160" y="4248175"/>
                  </a:lnTo>
                  <a:lnTo>
                    <a:pt x="1080160" y="4311078"/>
                  </a:lnTo>
                  <a:lnTo>
                    <a:pt x="1079449" y="4323778"/>
                  </a:lnTo>
                  <a:lnTo>
                    <a:pt x="1079449" y="4361878"/>
                  </a:lnTo>
                  <a:lnTo>
                    <a:pt x="1079449" y="4387278"/>
                  </a:lnTo>
                  <a:lnTo>
                    <a:pt x="890333" y="4387278"/>
                  </a:lnTo>
                  <a:lnTo>
                    <a:pt x="890333" y="4361878"/>
                  </a:lnTo>
                  <a:lnTo>
                    <a:pt x="1079449" y="4361878"/>
                  </a:lnTo>
                  <a:lnTo>
                    <a:pt x="1079449" y="4323778"/>
                  </a:lnTo>
                  <a:lnTo>
                    <a:pt x="913980" y="4336478"/>
                  </a:lnTo>
                  <a:lnTo>
                    <a:pt x="912825" y="4323778"/>
                  </a:lnTo>
                  <a:lnTo>
                    <a:pt x="911009" y="4311078"/>
                  </a:lnTo>
                  <a:lnTo>
                    <a:pt x="908697" y="4311078"/>
                  </a:lnTo>
                  <a:lnTo>
                    <a:pt x="906094" y="4298378"/>
                  </a:lnTo>
                  <a:lnTo>
                    <a:pt x="1079423" y="4298378"/>
                  </a:lnTo>
                  <a:lnTo>
                    <a:pt x="1080160" y="4311078"/>
                  </a:lnTo>
                  <a:lnTo>
                    <a:pt x="1080160" y="4248175"/>
                  </a:lnTo>
                  <a:lnTo>
                    <a:pt x="931989" y="4260278"/>
                  </a:lnTo>
                  <a:lnTo>
                    <a:pt x="1055801" y="4260278"/>
                  </a:lnTo>
                  <a:lnTo>
                    <a:pt x="1021638" y="4272978"/>
                  </a:lnTo>
                  <a:lnTo>
                    <a:pt x="895019" y="4272978"/>
                  </a:lnTo>
                  <a:lnTo>
                    <a:pt x="843076" y="4285678"/>
                  </a:lnTo>
                  <a:lnTo>
                    <a:pt x="843076" y="4336478"/>
                  </a:lnTo>
                  <a:lnTo>
                    <a:pt x="787920" y="4323778"/>
                  </a:lnTo>
                  <a:lnTo>
                    <a:pt x="793178" y="4311078"/>
                  </a:lnTo>
                  <a:lnTo>
                    <a:pt x="799109" y="4311078"/>
                  </a:lnTo>
                  <a:lnTo>
                    <a:pt x="800938" y="4298378"/>
                  </a:lnTo>
                  <a:lnTo>
                    <a:pt x="801484" y="4285678"/>
                  </a:lnTo>
                  <a:lnTo>
                    <a:pt x="800138" y="4285678"/>
                  </a:lnTo>
                  <a:lnTo>
                    <a:pt x="797623" y="4271264"/>
                  </a:lnTo>
                  <a:lnTo>
                    <a:pt x="787793" y="4272064"/>
                  </a:lnTo>
                  <a:lnTo>
                    <a:pt x="787781" y="4272978"/>
                  </a:lnTo>
                  <a:lnTo>
                    <a:pt x="786904" y="4285678"/>
                  </a:lnTo>
                  <a:lnTo>
                    <a:pt x="780034" y="4285678"/>
                  </a:lnTo>
                  <a:lnTo>
                    <a:pt x="780084" y="4272699"/>
                  </a:lnTo>
                  <a:lnTo>
                    <a:pt x="758748" y="4274451"/>
                  </a:lnTo>
                  <a:lnTo>
                    <a:pt x="758748" y="4298378"/>
                  </a:lnTo>
                  <a:lnTo>
                    <a:pt x="758596" y="4298378"/>
                  </a:lnTo>
                  <a:lnTo>
                    <a:pt x="755611" y="4285678"/>
                  </a:lnTo>
                  <a:lnTo>
                    <a:pt x="756399" y="4285678"/>
                  </a:lnTo>
                  <a:lnTo>
                    <a:pt x="758748" y="4298378"/>
                  </a:lnTo>
                  <a:lnTo>
                    <a:pt x="758748" y="4274451"/>
                  </a:lnTo>
                  <a:lnTo>
                    <a:pt x="749046" y="4275239"/>
                  </a:lnTo>
                  <a:lnTo>
                    <a:pt x="748715" y="4298378"/>
                  </a:lnTo>
                  <a:lnTo>
                    <a:pt x="744308" y="4298378"/>
                  </a:lnTo>
                  <a:lnTo>
                    <a:pt x="732764" y="4323778"/>
                  </a:lnTo>
                  <a:lnTo>
                    <a:pt x="745375" y="4323778"/>
                  </a:lnTo>
                  <a:lnTo>
                    <a:pt x="754138" y="4311078"/>
                  </a:lnTo>
                  <a:lnTo>
                    <a:pt x="772160" y="4311078"/>
                  </a:lnTo>
                  <a:lnTo>
                    <a:pt x="764273" y="4336478"/>
                  </a:lnTo>
                  <a:lnTo>
                    <a:pt x="784783" y="4349178"/>
                  </a:lnTo>
                  <a:lnTo>
                    <a:pt x="858824" y="4349178"/>
                  </a:lnTo>
                  <a:lnTo>
                    <a:pt x="852868" y="4336478"/>
                  </a:lnTo>
                  <a:lnTo>
                    <a:pt x="850684" y="4323778"/>
                  </a:lnTo>
                  <a:lnTo>
                    <a:pt x="850607" y="4311078"/>
                  </a:lnTo>
                  <a:lnTo>
                    <a:pt x="850950" y="4285678"/>
                  </a:lnTo>
                  <a:lnTo>
                    <a:pt x="852182" y="4285678"/>
                  </a:lnTo>
                  <a:lnTo>
                    <a:pt x="853744" y="4298378"/>
                  </a:lnTo>
                  <a:lnTo>
                    <a:pt x="854163" y="4298378"/>
                  </a:lnTo>
                  <a:lnTo>
                    <a:pt x="882459" y="4336478"/>
                  </a:lnTo>
                  <a:lnTo>
                    <a:pt x="879716" y="4323778"/>
                  </a:lnTo>
                  <a:lnTo>
                    <a:pt x="877620" y="4323778"/>
                  </a:lnTo>
                  <a:lnTo>
                    <a:pt x="875969" y="4311078"/>
                  </a:lnTo>
                  <a:lnTo>
                    <a:pt x="874572" y="4298378"/>
                  </a:lnTo>
                  <a:lnTo>
                    <a:pt x="874737" y="4298378"/>
                  </a:lnTo>
                  <a:lnTo>
                    <a:pt x="890079" y="4311078"/>
                  </a:lnTo>
                  <a:lnTo>
                    <a:pt x="890333" y="4311078"/>
                  </a:lnTo>
                  <a:lnTo>
                    <a:pt x="895731" y="4336478"/>
                  </a:lnTo>
                  <a:lnTo>
                    <a:pt x="882459" y="4336478"/>
                  </a:lnTo>
                  <a:lnTo>
                    <a:pt x="882459" y="4361878"/>
                  </a:lnTo>
                  <a:lnTo>
                    <a:pt x="724877" y="4361878"/>
                  </a:lnTo>
                  <a:lnTo>
                    <a:pt x="748512" y="4349178"/>
                  </a:lnTo>
                  <a:lnTo>
                    <a:pt x="653961" y="4336478"/>
                  </a:lnTo>
                  <a:lnTo>
                    <a:pt x="657326" y="4349178"/>
                  </a:lnTo>
                  <a:lnTo>
                    <a:pt x="660273" y="4349178"/>
                  </a:lnTo>
                  <a:lnTo>
                    <a:pt x="661847" y="4361878"/>
                  </a:lnTo>
                  <a:lnTo>
                    <a:pt x="704570" y="4361878"/>
                  </a:lnTo>
                  <a:lnTo>
                    <a:pt x="727011" y="4374578"/>
                  </a:lnTo>
                  <a:lnTo>
                    <a:pt x="866698" y="4374578"/>
                  </a:lnTo>
                  <a:lnTo>
                    <a:pt x="866698" y="4387278"/>
                  </a:lnTo>
                  <a:lnTo>
                    <a:pt x="559422" y="4387278"/>
                  </a:lnTo>
                  <a:lnTo>
                    <a:pt x="559422" y="4374578"/>
                  </a:lnTo>
                  <a:lnTo>
                    <a:pt x="629094" y="4374578"/>
                  </a:lnTo>
                  <a:lnTo>
                    <a:pt x="650659" y="4361878"/>
                  </a:lnTo>
                  <a:lnTo>
                    <a:pt x="559079" y="4361878"/>
                  </a:lnTo>
                  <a:lnTo>
                    <a:pt x="536549" y="4349178"/>
                  </a:lnTo>
                  <a:lnTo>
                    <a:pt x="538187" y="4349178"/>
                  </a:lnTo>
                  <a:lnTo>
                    <a:pt x="550354" y="4336478"/>
                  </a:lnTo>
                  <a:lnTo>
                    <a:pt x="559422" y="4311078"/>
                  </a:lnTo>
                  <a:lnTo>
                    <a:pt x="567296" y="4349178"/>
                  </a:lnTo>
                  <a:lnTo>
                    <a:pt x="634707" y="4349178"/>
                  </a:lnTo>
                  <a:lnTo>
                    <a:pt x="653961" y="4336478"/>
                  </a:lnTo>
                  <a:lnTo>
                    <a:pt x="648601" y="4323778"/>
                  </a:lnTo>
                  <a:lnTo>
                    <a:pt x="646518" y="4323778"/>
                  </a:lnTo>
                  <a:lnTo>
                    <a:pt x="646201" y="4311078"/>
                  </a:lnTo>
                  <a:lnTo>
                    <a:pt x="646087" y="4298378"/>
                  </a:lnTo>
                  <a:lnTo>
                    <a:pt x="638200" y="4285678"/>
                  </a:lnTo>
                  <a:lnTo>
                    <a:pt x="635317" y="4288714"/>
                  </a:lnTo>
                  <a:lnTo>
                    <a:pt x="635317" y="4311078"/>
                  </a:lnTo>
                  <a:lnTo>
                    <a:pt x="635215" y="4323778"/>
                  </a:lnTo>
                  <a:lnTo>
                    <a:pt x="634733" y="4323778"/>
                  </a:lnTo>
                  <a:lnTo>
                    <a:pt x="633285" y="4336478"/>
                  </a:lnTo>
                  <a:lnTo>
                    <a:pt x="630326" y="4323778"/>
                  </a:lnTo>
                  <a:lnTo>
                    <a:pt x="630605" y="4311078"/>
                  </a:lnTo>
                  <a:lnTo>
                    <a:pt x="635317" y="4311078"/>
                  </a:lnTo>
                  <a:lnTo>
                    <a:pt x="635317" y="4288714"/>
                  </a:lnTo>
                  <a:lnTo>
                    <a:pt x="626135" y="4298378"/>
                  </a:lnTo>
                  <a:lnTo>
                    <a:pt x="621779" y="4311078"/>
                  </a:lnTo>
                  <a:lnTo>
                    <a:pt x="622452" y="4336478"/>
                  </a:lnTo>
                  <a:lnTo>
                    <a:pt x="596976" y="4336478"/>
                  </a:lnTo>
                  <a:lnTo>
                    <a:pt x="582968" y="4323778"/>
                  </a:lnTo>
                  <a:lnTo>
                    <a:pt x="576884" y="4311078"/>
                  </a:lnTo>
                  <a:lnTo>
                    <a:pt x="575437" y="4289425"/>
                  </a:lnTo>
                  <a:lnTo>
                    <a:pt x="551548" y="4291381"/>
                  </a:lnTo>
                  <a:lnTo>
                    <a:pt x="551548" y="4298378"/>
                  </a:lnTo>
                  <a:lnTo>
                    <a:pt x="547814" y="4323778"/>
                  </a:lnTo>
                  <a:lnTo>
                    <a:pt x="538695" y="4323778"/>
                  </a:lnTo>
                  <a:lnTo>
                    <a:pt x="541070" y="4311078"/>
                  </a:lnTo>
                  <a:lnTo>
                    <a:pt x="544741" y="4311078"/>
                  </a:lnTo>
                  <a:lnTo>
                    <a:pt x="551548" y="4298378"/>
                  </a:lnTo>
                  <a:lnTo>
                    <a:pt x="551548" y="4291381"/>
                  </a:lnTo>
                  <a:lnTo>
                    <a:pt x="535787" y="4292676"/>
                  </a:lnTo>
                  <a:lnTo>
                    <a:pt x="535787" y="4349178"/>
                  </a:lnTo>
                  <a:lnTo>
                    <a:pt x="535787" y="4387278"/>
                  </a:lnTo>
                  <a:lnTo>
                    <a:pt x="25857" y="4387278"/>
                  </a:lnTo>
                  <a:lnTo>
                    <a:pt x="23926" y="4374578"/>
                  </a:lnTo>
                  <a:lnTo>
                    <a:pt x="23634" y="4349178"/>
                  </a:lnTo>
                  <a:lnTo>
                    <a:pt x="20967" y="4349178"/>
                  </a:lnTo>
                  <a:lnTo>
                    <a:pt x="18656" y="4336478"/>
                  </a:lnTo>
                  <a:lnTo>
                    <a:pt x="69075" y="4336478"/>
                  </a:lnTo>
                  <a:lnTo>
                    <a:pt x="70726" y="4349178"/>
                  </a:lnTo>
                  <a:lnTo>
                    <a:pt x="535787" y="4349178"/>
                  </a:lnTo>
                  <a:lnTo>
                    <a:pt x="535787" y="4292676"/>
                  </a:lnTo>
                  <a:lnTo>
                    <a:pt x="524941" y="4293565"/>
                  </a:lnTo>
                  <a:lnTo>
                    <a:pt x="524941" y="4323778"/>
                  </a:lnTo>
                  <a:lnTo>
                    <a:pt x="516661" y="4336478"/>
                  </a:lnTo>
                  <a:lnTo>
                    <a:pt x="520026" y="4323778"/>
                  </a:lnTo>
                  <a:lnTo>
                    <a:pt x="524941" y="4323778"/>
                  </a:lnTo>
                  <a:lnTo>
                    <a:pt x="524941" y="4293565"/>
                  </a:lnTo>
                  <a:lnTo>
                    <a:pt x="466001" y="4298378"/>
                  </a:lnTo>
                  <a:lnTo>
                    <a:pt x="520026" y="4298378"/>
                  </a:lnTo>
                  <a:lnTo>
                    <a:pt x="510184" y="4323778"/>
                  </a:lnTo>
                  <a:lnTo>
                    <a:pt x="488619" y="4336478"/>
                  </a:lnTo>
                  <a:lnTo>
                    <a:pt x="443369" y="4336478"/>
                  </a:lnTo>
                  <a:lnTo>
                    <a:pt x="362432" y="4323778"/>
                  </a:lnTo>
                  <a:lnTo>
                    <a:pt x="214109" y="4323778"/>
                  </a:lnTo>
                  <a:lnTo>
                    <a:pt x="234530" y="4317301"/>
                  </a:lnTo>
                  <a:lnTo>
                    <a:pt x="0" y="4336478"/>
                  </a:lnTo>
                  <a:lnTo>
                    <a:pt x="0" y="4387278"/>
                  </a:lnTo>
                  <a:lnTo>
                    <a:pt x="7772" y="4387278"/>
                  </a:lnTo>
                  <a:lnTo>
                    <a:pt x="7874" y="4412678"/>
                  </a:lnTo>
                  <a:lnTo>
                    <a:pt x="1393050" y="4412678"/>
                  </a:lnTo>
                  <a:lnTo>
                    <a:pt x="1437309" y="4399978"/>
                  </a:lnTo>
                  <a:lnTo>
                    <a:pt x="1481277" y="4399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6095" y="3734009"/>
              <a:ext cx="181876" cy="1699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0496" y="3737005"/>
              <a:ext cx="145360" cy="1645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825698" y="3737299"/>
              <a:ext cx="466090" cy="164465"/>
            </a:xfrm>
            <a:custGeom>
              <a:avLst/>
              <a:gdLst/>
              <a:ahLst/>
              <a:cxnLst/>
              <a:rect l="l" t="t" r="r" b="b"/>
              <a:pathLst>
                <a:path w="466090" h="164464">
                  <a:moveTo>
                    <a:pt x="94132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34290"/>
                  </a:lnTo>
                  <a:lnTo>
                    <a:pt x="0" y="163830"/>
                  </a:lnTo>
                  <a:lnTo>
                    <a:pt x="93827" y="163830"/>
                  </a:lnTo>
                  <a:lnTo>
                    <a:pt x="93827" y="127000"/>
                  </a:lnTo>
                  <a:lnTo>
                    <a:pt x="42316" y="127000"/>
                  </a:lnTo>
                  <a:lnTo>
                    <a:pt x="42316" y="100330"/>
                  </a:lnTo>
                  <a:lnTo>
                    <a:pt x="90157" y="100330"/>
                  </a:lnTo>
                  <a:lnTo>
                    <a:pt x="90157" y="63500"/>
                  </a:lnTo>
                  <a:lnTo>
                    <a:pt x="42316" y="63500"/>
                  </a:lnTo>
                  <a:lnTo>
                    <a:pt x="42316" y="36830"/>
                  </a:lnTo>
                  <a:lnTo>
                    <a:pt x="91376" y="36830"/>
                  </a:lnTo>
                  <a:lnTo>
                    <a:pt x="91376" y="34290"/>
                  </a:lnTo>
                  <a:lnTo>
                    <a:pt x="93687" y="34290"/>
                  </a:lnTo>
                  <a:lnTo>
                    <a:pt x="93687" y="27940"/>
                  </a:lnTo>
                  <a:lnTo>
                    <a:pt x="94132" y="27940"/>
                  </a:lnTo>
                  <a:lnTo>
                    <a:pt x="94132" y="0"/>
                  </a:lnTo>
                  <a:close/>
                </a:path>
                <a:path w="466090" h="164464">
                  <a:moveTo>
                    <a:pt x="465518" y="164160"/>
                  </a:moveTo>
                  <a:lnTo>
                    <a:pt x="463042" y="159004"/>
                  </a:lnTo>
                  <a:lnTo>
                    <a:pt x="460082" y="150050"/>
                  </a:lnTo>
                  <a:lnTo>
                    <a:pt x="457581" y="143192"/>
                  </a:lnTo>
                  <a:lnTo>
                    <a:pt x="455079" y="136550"/>
                  </a:lnTo>
                  <a:lnTo>
                    <a:pt x="446125" y="112763"/>
                  </a:lnTo>
                  <a:lnTo>
                    <a:pt x="442556" y="103428"/>
                  </a:lnTo>
                  <a:lnTo>
                    <a:pt x="429158" y="68287"/>
                  </a:lnTo>
                  <a:lnTo>
                    <a:pt x="423735" y="53746"/>
                  </a:lnTo>
                  <a:lnTo>
                    <a:pt x="413308" y="25793"/>
                  </a:lnTo>
                  <a:lnTo>
                    <a:pt x="404799" y="393"/>
                  </a:lnTo>
                  <a:lnTo>
                    <a:pt x="397433" y="393"/>
                  </a:lnTo>
                  <a:lnTo>
                    <a:pt x="397433" y="103428"/>
                  </a:lnTo>
                  <a:lnTo>
                    <a:pt x="362470" y="103428"/>
                  </a:lnTo>
                  <a:lnTo>
                    <a:pt x="379031" y="53746"/>
                  </a:lnTo>
                  <a:lnTo>
                    <a:pt x="384314" y="65036"/>
                  </a:lnTo>
                  <a:lnTo>
                    <a:pt x="386003" y="69659"/>
                  </a:lnTo>
                  <a:lnTo>
                    <a:pt x="386905" y="72745"/>
                  </a:lnTo>
                  <a:lnTo>
                    <a:pt x="388467" y="77444"/>
                  </a:lnTo>
                  <a:lnTo>
                    <a:pt x="390652" y="83578"/>
                  </a:lnTo>
                  <a:lnTo>
                    <a:pt x="393242" y="90551"/>
                  </a:lnTo>
                  <a:lnTo>
                    <a:pt x="395693" y="97459"/>
                  </a:lnTo>
                  <a:lnTo>
                    <a:pt x="397433" y="103428"/>
                  </a:lnTo>
                  <a:lnTo>
                    <a:pt x="397433" y="393"/>
                  </a:lnTo>
                  <a:lnTo>
                    <a:pt x="355117" y="393"/>
                  </a:lnTo>
                  <a:lnTo>
                    <a:pt x="350786" y="14516"/>
                  </a:lnTo>
                  <a:lnTo>
                    <a:pt x="341490" y="39573"/>
                  </a:lnTo>
                  <a:lnTo>
                    <a:pt x="331457" y="65557"/>
                  </a:lnTo>
                  <a:lnTo>
                    <a:pt x="324891" y="82423"/>
                  </a:lnTo>
                  <a:lnTo>
                    <a:pt x="308394" y="123913"/>
                  </a:lnTo>
                  <a:lnTo>
                    <a:pt x="298907" y="149047"/>
                  </a:lnTo>
                  <a:lnTo>
                    <a:pt x="294398" y="164160"/>
                  </a:lnTo>
                  <a:lnTo>
                    <a:pt x="340398" y="164160"/>
                  </a:lnTo>
                  <a:lnTo>
                    <a:pt x="341871" y="157353"/>
                  </a:lnTo>
                  <a:lnTo>
                    <a:pt x="344627" y="150050"/>
                  </a:lnTo>
                  <a:lnTo>
                    <a:pt x="347433" y="143192"/>
                  </a:lnTo>
                  <a:lnTo>
                    <a:pt x="349592" y="136550"/>
                  </a:lnTo>
                  <a:lnTo>
                    <a:pt x="408482" y="136550"/>
                  </a:lnTo>
                  <a:lnTo>
                    <a:pt x="411505" y="143230"/>
                  </a:lnTo>
                  <a:lnTo>
                    <a:pt x="414121" y="150304"/>
                  </a:lnTo>
                  <a:lnTo>
                    <a:pt x="416674" y="157391"/>
                  </a:lnTo>
                  <a:lnTo>
                    <a:pt x="419519" y="164160"/>
                  </a:lnTo>
                  <a:lnTo>
                    <a:pt x="465518" y="164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0338" y="3737685"/>
              <a:ext cx="123853" cy="1643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9618" y="3736169"/>
              <a:ext cx="42545" cy="110489"/>
            </a:xfrm>
            <a:custGeom>
              <a:avLst/>
              <a:gdLst/>
              <a:ahLst/>
              <a:cxnLst/>
              <a:rect l="l" t="t" r="r" b="b"/>
              <a:pathLst>
                <a:path w="42545" h="110489">
                  <a:moveTo>
                    <a:pt x="7675" y="676"/>
                  </a:moveTo>
                  <a:lnTo>
                    <a:pt x="13978" y="1516"/>
                  </a:lnTo>
                  <a:lnTo>
                    <a:pt x="0" y="1516"/>
                  </a:lnTo>
                  <a:lnTo>
                    <a:pt x="0" y="110077"/>
                  </a:lnTo>
                  <a:lnTo>
                    <a:pt x="40482" y="110077"/>
                  </a:lnTo>
                  <a:lnTo>
                    <a:pt x="40482" y="6369"/>
                  </a:lnTo>
                  <a:lnTo>
                    <a:pt x="39917" y="6369"/>
                  </a:lnTo>
                  <a:lnTo>
                    <a:pt x="40335" y="1652"/>
                  </a:lnTo>
                  <a:lnTo>
                    <a:pt x="29916" y="1652"/>
                  </a:lnTo>
                  <a:lnTo>
                    <a:pt x="20714" y="1494"/>
                  </a:lnTo>
                  <a:lnTo>
                    <a:pt x="18133" y="1235"/>
                  </a:lnTo>
                  <a:lnTo>
                    <a:pt x="7675" y="676"/>
                  </a:lnTo>
                  <a:close/>
                </a:path>
                <a:path w="42545" h="110489">
                  <a:moveTo>
                    <a:pt x="40482" y="5226"/>
                  </a:moveTo>
                  <a:lnTo>
                    <a:pt x="39917" y="6369"/>
                  </a:lnTo>
                  <a:lnTo>
                    <a:pt x="40482" y="6369"/>
                  </a:lnTo>
                  <a:lnTo>
                    <a:pt x="40482" y="5226"/>
                  </a:lnTo>
                  <a:close/>
                </a:path>
                <a:path w="42545" h="110489">
                  <a:moveTo>
                    <a:pt x="42317" y="1516"/>
                  </a:moveTo>
                  <a:lnTo>
                    <a:pt x="40482" y="1516"/>
                  </a:lnTo>
                  <a:lnTo>
                    <a:pt x="40482" y="5226"/>
                  </a:lnTo>
                  <a:lnTo>
                    <a:pt x="42317" y="1516"/>
                  </a:lnTo>
                  <a:close/>
                </a:path>
                <a:path w="42545" h="110489">
                  <a:moveTo>
                    <a:pt x="40347" y="1516"/>
                  </a:moveTo>
                  <a:lnTo>
                    <a:pt x="36187" y="1516"/>
                  </a:lnTo>
                  <a:lnTo>
                    <a:pt x="29916" y="1652"/>
                  </a:lnTo>
                  <a:lnTo>
                    <a:pt x="40335" y="1652"/>
                  </a:lnTo>
                  <a:lnTo>
                    <a:pt x="40347" y="1516"/>
                  </a:lnTo>
                  <a:close/>
                </a:path>
                <a:path w="42545" h="110489">
                  <a:moveTo>
                    <a:pt x="40482" y="0"/>
                  </a:moveTo>
                  <a:lnTo>
                    <a:pt x="40347" y="1516"/>
                  </a:lnTo>
                  <a:lnTo>
                    <a:pt x="40482" y="1516"/>
                  </a:lnTo>
                  <a:lnTo>
                    <a:pt x="40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5538" y="3974850"/>
              <a:ext cx="71758" cy="941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9477" y="3975047"/>
              <a:ext cx="69124" cy="95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05537" y="3975776"/>
              <a:ext cx="70350" cy="967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7540" y="3975724"/>
              <a:ext cx="66239" cy="93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5695" y="3975047"/>
              <a:ext cx="71762" cy="938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75379" y="3974670"/>
              <a:ext cx="64397" cy="942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87696" y="3976883"/>
              <a:ext cx="66484" cy="936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37446" y="3855587"/>
              <a:ext cx="918210" cy="213360"/>
            </a:xfrm>
            <a:custGeom>
              <a:avLst/>
              <a:gdLst/>
              <a:ahLst/>
              <a:cxnLst/>
              <a:rect l="l" t="t" r="r" b="b"/>
              <a:pathLst>
                <a:path w="918209" h="213360">
                  <a:moveTo>
                    <a:pt x="31280" y="121297"/>
                  </a:moveTo>
                  <a:lnTo>
                    <a:pt x="0" y="121297"/>
                  </a:lnTo>
                  <a:lnTo>
                    <a:pt x="0" y="136029"/>
                  </a:lnTo>
                  <a:lnTo>
                    <a:pt x="9182" y="136385"/>
                  </a:lnTo>
                  <a:lnTo>
                    <a:pt x="12814" y="140182"/>
                  </a:lnTo>
                  <a:lnTo>
                    <a:pt x="13258" y="151574"/>
                  </a:lnTo>
                  <a:lnTo>
                    <a:pt x="12890" y="182054"/>
                  </a:lnTo>
                  <a:lnTo>
                    <a:pt x="12649" y="207098"/>
                  </a:lnTo>
                  <a:lnTo>
                    <a:pt x="14135" y="211912"/>
                  </a:lnTo>
                  <a:lnTo>
                    <a:pt x="19583" y="213296"/>
                  </a:lnTo>
                  <a:lnTo>
                    <a:pt x="31280" y="213309"/>
                  </a:lnTo>
                  <a:lnTo>
                    <a:pt x="31280" y="121297"/>
                  </a:lnTo>
                  <a:close/>
                </a:path>
                <a:path w="918209" h="213360">
                  <a:moveTo>
                    <a:pt x="414007" y="165468"/>
                  </a:moveTo>
                  <a:lnTo>
                    <a:pt x="340398" y="165468"/>
                  </a:lnTo>
                  <a:lnTo>
                    <a:pt x="340398" y="180187"/>
                  </a:lnTo>
                  <a:lnTo>
                    <a:pt x="414007" y="180187"/>
                  </a:lnTo>
                  <a:lnTo>
                    <a:pt x="414007" y="165468"/>
                  </a:lnTo>
                  <a:close/>
                </a:path>
                <a:path w="918209" h="213360">
                  <a:moveTo>
                    <a:pt x="918171" y="21945"/>
                  </a:moveTo>
                  <a:lnTo>
                    <a:pt x="910120" y="4927"/>
                  </a:lnTo>
                  <a:lnTo>
                    <a:pt x="892403" y="0"/>
                  </a:lnTo>
                  <a:lnTo>
                    <a:pt x="874699" y="6502"/>
                  </a:lnTo>
                  <a:lnTo>
                    <a:pt x="866648" y="23787"/>
                  </a:lnTo>
                  <a:lnTo>
                    <a:pt x="874699" y="43256"/>
                  </a:lnTo>
                  <a:lnTo>
                    <a:pt x="892403" y="50825"/>
                  </a:lnTo>
                  <a:lnTo>
                    <a:pt x="910120" y="44424"/>
                  </a:lnTo>
                  <a:lnTo>
                    <a:pt x="918171" y="21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63407" y="255599"/>
              <a:ext cx="2621833" cy="35425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300" y="3783031"/>
              <a:ext cx="4013373" cy="23406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4635" y="253881"/>
              <a:ext cx="3793303" cy="285189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214054" y="3819531"/>
            <a:ext cx="2402840" cy="6559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12445" marR="5080" indent="-500380">
              <a:lnSpc>
                <a:spcPts val="2380"/>
              </a:lnSpc>
              <a:spcBef>
                <a:spcPts val="345"/>
              </a:spcBef>
            </a:pPr>
            <a:r>
              <a:rPr sz="2150" b="1" dirty="0">
                <a:solidFill>
                  <a:srgbClr val="972122"/>
                </a:solidFill>
                <a:latin typeface="Times New Roman"/>
                <a:cs typeface="Times New Roman"/>
              </a:rPr>
              <a:t>45-мм корабельная пушка 21-К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92307" y="3153615"/>
            <a:ext cx="284035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972122"/>
                </a:solidFill>
              </a:rPr>
              <a:t>152-мм</a:t>
            </a:r>
            <a:r>
              <a:rPr sz="2150" spc="60" dirty="0">
                <a:solidFill>
                  <a:srgbClr val="972122"/>
                </a:solidFill>
              </a:rPr>
              <a:t> </a:t>
            </a:r>
            <a:r>
              <a:rPr sz="2150" spc="-25" dirty="0">
                <a:solidFill>
                  <a:srgbClr val="972122"/>
                </a:solidFill>
              </a:rPr>
              <a:t>гаубица-</a:t>
            </a:r>
            <a:r>
              <a:rPr sz="2150" spc="-10" dirty="0">
                <a:solidFill>
                  <a:srgbClr val="972122"/>
                </a:solidFill>
              </a:rPr>
              <a:t>пушка</a:t>
            </a:r>
            <a:endParaRPr sz="2150"/>
          </a:p>
        </p:txBody>
      </p:sp>
      <p:sp>
        <p:nvSpPr>
          <p:cNvPr id="26" name="object 26"/>
          <p:cNvSpPr txBox="1"/>
          <p:nvPr/>
        </p:nvSpPr>
        <p:spPr>
          <a:xfrm>
            <a:off x="90116" y="6178529"/>
            <a:ext cx="416623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dirty="0">
                <a:solidFill>
                  <a:srgbClr val="972122"/>
                </a:solidFill>
                <a:latin typeface="Times New Roman"/>
                <a:cs typeface="Times New Roman"/>
              </a:rPr>
              <a:t>76-мм</a:t>
            </a:r>
            <a:r>
              <a:rPr sz="215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72122"/>
                </a:solidFill>
                <a:latin typeface="Times New Roman"/>
                <a:cs typeface="Times New Roman"/>
              </a:rPr>
              <a:t>дивизионная</a:t>
            </a:r>
            <a:r>
              <a:rPr sz="215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72122"/>
                </a:solidFill>
                <a:latin typeface="Times New Roman"/>
                <a:cs typeface="Times New Roman"/>
              </a:rPr>
              <a:t>пушка</a:t>
            </a:r>
            <a:r>
              <a:rPr sz="215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72122"/>
                </a:solidFill>
                <a:latin typeface="Times New Roman"/>
                <a:cs typeface="Times New Roman"/>
              </a:rPr>
              <a:t>ЗИС-</a:t>
            </a:r>
            <a:r>
              <a:rPr sz="2150" b="1" spc="-50" dirty="0">
                <a:solidFill>
                  <a:srgbClr val="972122"/>
                </a:solidFill>
                <a:latin typeface="Times New Roman"/>
                <a:cs typeface="Times New Roman"/>
              </a:rPr>
              <a:t>3</a:t>
            </a: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61" y="0"/>
            <a:ext cx="10670738" cy="7559999"/>
            <a:chOff x="21261" y="0"/>
            <a:chExt cx="10670738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61" y="4223473"/>
              <a:ext cx="9027121" cy="3310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6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16010" y="54988"/>
            <a:ext cx="2412365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dirty="0">
                <a:solidFill>
                  <a:srgbClr val="972122"/>
                </a:solidFill>
                <a:latin typeface="Times New Roman"/>
                <a:cs typeface="Times New Roman"/>
              </a:rPr>
              <a:t>В</a:t>
            </a:r>
            <a:r>
              <a:rPr sz="2950" b="1" spc="-8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950" b="1" dirty="0">
                <a:solidFill>
                  <a:srgbClr val="972122"/>
                </a:solidFill>
                <a:latin typeface="Times New Roman"/>
                <a:cs typeface="Times New Roman"/>
              </a:rPr>
              <a:t>годы</a:t>
            </a:r>
            <a:r>
              <a:rPr sz="2950" b="1" spc="-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95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войны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45431" y="325041"/>
            <a:ext cx="8340725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solidFill>
                  <a:srgbClr val="151616"/>
                </a:solidFill>
              </a:rPr>
              <a:t>-</a:t>
            </a:r>
            <a:r>
              <a:rPr sz="2500" spc="-55" dirty="0">
                <a:solidFill>
                  <a:srgbClr val="151616"/>
                </a:solidFill>
              </a:rPr>
              <a:t> </a:t>
            </a:r>
            <a:r>
              <a:rPr sz="2500" spc="-20" dirty="0">
                <a:solidFill>
                  <a:srgbClr val="151616"/>
                </a:solidFill>
              </a:rPr>
              <a:t>производительность</a:t>
            </a:r>
            <a:r>
              <a:rPr sz="2500" spc="-50" dirty="0">
                <a:solidFill>
                  <a:srgbClr val="151616"/>
                </a:solidFill>
              </a:rPr>
              <a:t> </a:t>
            </a:r>
            <a:r>
              <a:rPr sz="2500" spc="-25" dirty="0">
                <a:solidFill>
                  <a:srgbClr val="151616"/>
                </a:solidFill>
              </a:rPr>
              <a:t>труда</a:t>
            </a:r>
            <a:r>
              <a:rPr sz="2500" spc="-50" dirty="0">
                <a:solidFill>
                  <a:srgbClr val="151616"/>
                </a:solidFill>
              </a:rPr>
              <a:t> </a:t>
            </a:r>
            <a:r>
              <a:rPr sz="2500" dirty="0">
                <a:solidFill>
                  <a:srgbClr val="151616"/>
                </a:solidFill>
              </a:rPr>
              <a:t>на</a:t>
            </a:r>
            <a:r>
              <a:rPr sz="2500" spc="-55" dirty="0">
                <a:solidFill>
                  <a:srgbClr val="151616"/>
                </a:solidFill>
              </a:rPr>
              <a:t> </a:t>
            </a:r>
            <a:r>
              <a:rPr sz="2500" spc="-10" dirty="0">
                <a:solidFill>
                  <a:srgbClr val="151616"/>
                </a:solidFill>
              </a:rPr>
              <a:t>заводе</a:t>
            </a:r>
            <a:r>
              <a:rPr sz="2500" spc="-50" dirty="0">
                <a:solidFill>
                  <a:srgbClr val="151616"/>
                </a:solidFill>
              </a:rPr>
              <a:t> </a:t>
            </a:r>
            <a:r>
              <a:rPr sz="2500" dirty="0">
                <a:solidFill>
                  <a:srgbClr val="151616"/>
                </a:solidFill>
              </a:rPr>
              <a:t>выросла</a:t>
            </a:r>
            <a:r>
              <a:rPr sz="2500" spc="-50" dirty="0">
                <a:solidFill>
                  <a:srgbClr val="151616"/>
                </a:solidFill>
              </a:rPr>
              <a:t> </a:t>
            </a:r>
            <a:r>
              <a:rPr dirty="0"/>
              <a:t>на</a:t>
            </a:r>
            <a:r>
              <a:rPr spc="114" dirty="0"/>
              <a:t> </a:t>
            </a:r>
            <a:r>
              <a:rPr sz="3100" spc="-10" dirty="0">
                <a:solidFill>
                  <a:srgbClr val="972122"/>
                </a:solidFill>
              </a:rPr>
              <a:t>271%;</a:t>
            </a:r>
            <a:endParaRPr sz="3100" dirty="0"/>
          </a:p>
        </p:txBody>
      </p:sp>
      <p:sp>
        <p:nvSpPr>
          <p:cNvPr id="23" name="object 23"/>
          <p:cNvSpPr txBox="1"/>
          <p:nvPr/>
        </p:nvSpPr>
        <p:spPr>
          <a:xfrm>
            <a:off x="325235" y="613073"/>
            <a:ext cx="8378825" cy="367741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17804" marR="487680" indent="-217804">
              <a:lnSpc>
                <a:spcPct val="95700"/>
              </a:lnSpc>
              <a:spcBef>
                <a:spcPts val="254"/>
              </a:spcBef>
              <a:buChar char="-"/>
              <a:tabLst>
                <a:tab pos="217804" algn="l"/>
              </a:tabLst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число</a:t>
            </a:r>
            <a:r>
              <a:rPr sz="2400" b="1" spc="-13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стахановцев</a:t>
            </a:r>
            <a:r>
              <a:rPr sz="2400" b="1" spc="-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составляло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972122"/>
                </a:solidFill>
                <a:latin typeface="Times New Roman"/>
                <a:cs typeface="Times New Roman"/>
              </a:rPr>
              <a:t>53,3%</a:t>
            </a:r>
            <a:r>
              <a:rPr sz="3000" b="1" spc="-17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общего</a:t>
            </a:r>
            <a:r>
              <a:rPr sz="2400" b="1" spc="-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числа рабочих;</a:t>
            </a:r>
            <a:endParaRPr sz="2400" dirty="0">
              <a:latin typeface="Times New Roman"/>
              <a:cs typeface="Times New Roman"/>
            </a:endParaRPr>
          </a:p>
          <a:p>
            <a:pPr marL="189865" indent="-177800">
              <a:lnSpc>
                <a:spcPts val="2800"/>
              </a:lnSpc>
              <a:spcBef>
                <a:spcPts val="1070"/>
              </a:spcBef>
              <a:buChar char="-"/>
              <a:tabLst>
                <a:tab pos="190500" algn="l"/>
              </a:tabLst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маю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1945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года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заводе</a:t>
            </a:r>
            <a:r>
              <a:rPr sz="2400" b="1" spc="-5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работали:</a:t>
            </a:r>
            <a:endParaRPr sz="2400" dirty="0">
              <a:latin typeface="Times New Roman"/>
              <a:cs typeface="Times New Roman"/>
            </a:endParaRPr>
          </a:p>
          <a:p>
            <a:pPr marL="234315" indent="-222250">
              <a:lnSpc>
                <a:spcPts val="3450"/>
              </a:lnSpc>
              <a:buChar char="-"/>
              <a:tabLst>
                <a:tab pos="234950" algn="l"/>
              </a:tabLst>
            </a:pP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464</a:t>
            </a:r>
            <a:r>
              <a:rPr sz="3000" b="1" spc="-10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комсомольские</a:t>
            </a:r>
            <a:r>
              <a:rPr sz="3000" b="1" spc="-9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молодежные</a:t>
            </a:r>
            <a:r>
              <a:rPr sz="3000" b="1" spc="-9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бригады</a:t>
            </a:r>
            <a:r>
              <a:rPr sz="2400" b="1" spc="-10" dirty="0">
                <a:solidFill>
                  <a:srgbClr val="972122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234315" indent="-222250">
              <a:lnSpc>
                <a:spcPts val="3529"/>
              </a:lnSpc>
              <a:buChar char="-"/>
              <a:tabLst>
                <a:tab pos="234950" algn="l"/>
              </a:tabLst>
            </a:pP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132</a:t>
            </a:r>
            <a:r>
              <a:rPr sz="3000" b="1" spc="-8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 err="1">
                <a:solidFill>
                  <a:srgbClr val="972122"/>
                </a:solidFill>
                <a:latin typeface="Times New Roman"/>
                <a:cs typeface="Times New Roman"/>
              </a:rPr>
              <a:t>фронтовые</a:t>
            </a:r>
            <a:r>
              <a:rPr sz="3000" b="1" spc="-80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 err="1" smtClean="0">
                <a:solidFill>
                  <a:srgbClr val="972122"/>
                </a:solidFill>
                <a:latin typeface="Times New Roman"/>
                <a:cs typeface="Times New Roman"/>
              </a:rPr>
              <a:t>бригады</a:t>
            </a:r>
            <a:endParaRPr sz="3000" dirty="0" smtClean="0">
              <a:latin typeface="Times New Roman"/>
              <a:cs typeface="Times New Roman"/>
            </a:endParaRPr>
          </a:p>
          <a:p>
            <a:pPr marL="38735" marR="5080" algn="just">
              <a:lnSpc>
                <a:spcPts val="1590"/>
              </a:lnSpc>
              <a:spcBef>
                <a:spcPts val="1655"/>
              </a:spcBef>
            </a:pP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дну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из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фрон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овых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оз</a:t>
            </a:r>
            <a:r>
              <a:rPr sz="1400" spc="-8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лавил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П.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Вино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уров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Бригада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дин</a:t>
            </a:r>
            <a:r>
              <a:rPr sz="1400" spc="-4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душно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решила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ажд</a:t>
            </a:r>
            <a:r>
              <a:rPr sz="1400" spc="-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му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вып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лнять</a:t>
            </a:r>
            <a:r>
              <a:rPr sz="14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не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менее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</a:t>
            </a:r>
            <a:r>
              <a:rPr sz="1400" spc="-5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ух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но</a:t>
            </a:r>
            <a:r>
              <a:rPr sz="1400" spc="-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органи</a:t>
            </a:r>
            <a:r>
              <a:rPr sz="14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4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ть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5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учение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spc="-4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дежи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приш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дшей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</a:t>
            </a:r>
            <a:r>
              <a:rPr sz="1400" spc="-14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ч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жительно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аз</a:t>
            </a:r>
            <a:r>
              <a:rPr sz="1400" spc="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spc="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сь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400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ее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раб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те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«…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ам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яркий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пример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»,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4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орил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П.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Вино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уров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доклады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ая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раб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те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ей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бригады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время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ойны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2-й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</a:t>
            </a:r>
            <a:r>
              <a:rPr sz="1400" spc="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сп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</a:t>
            </a:r>
            <a:r>
              <a:rPr sz="1400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ли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анс</a:t>
            </a:r>
            <a:r>
              <a:rPr sz="1400" spc="-7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ой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7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онференции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бригадиров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</a:t>
            </a:r>
            <a:r>
              <a:rPr sz="1400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мышленных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дприятий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ен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ябре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1945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6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sz="1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«в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бригаду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был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принят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со</a:t>
            </a:r>
            <a:r>
              <a:rPr sz="1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ем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spc="-4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дой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15-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летний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парень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лов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</a:t>
            </a:r>
            <a:r>
              <a:rPr sz="1400" spc="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сле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</a:t>
            </a:r>
            <a:r>
              <a:rPr sz="1400" spc="3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сяцев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упорной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учебы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раб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ты</a:t>
            </a:r>
            <a:r>
              <a:rPr sz="1400" spc="-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э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юноша</a:t>
            </a:r>
            <a:r>
              <a:rPr sz="1400" spc="-1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sz="1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1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spc="-1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ание</a:t>
            </a:r>
            <a:r>
              <a:rPr sz="1400" spc="-1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лучше</a:t>
            </a:r>
            <a:r>
              <a:rPr sz="1400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1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spc="-2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аря</a:t>
            </a:r>
            <a:r>
              <a:rPr sz="1400" spc="-1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400" spc="-1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sz="14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4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</a:t>
            </a:r>
            <a:r>
              <a:rPr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».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72" y="53054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" y="0"/>
            <a:ext cx="10683471" cy="7559999"/>
            <a:chOff x="8528" y="0"/>
            <a:chExt cx="10683471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8" y="3098426"/>
              <a:ext cx="10063829" cy="44615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98500" y="48299"/>
            <a:ext cx="4853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51616"/>
                </a:solidFill>
              </a:rPr>
              <a:t>Размещены</a:t>
            </a:r>
            <a:r>
              <a:rPr spc="-70" dirty="0">
                <a:solidFill>
                  <a:srgbClr val="151616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2</a:t>
            </a:r>
            <a:r>
              <a:rPr sz="3000" spc="-85" dirty="0">
                <a:solidFill>
                  <a:srgbClr val="972122"/>
                </a:solidFill>
              </a:rPr>
              <a:t> </a:t>
            </a:r>
            <a:r>
              <a:rPr sz="3000" spc="-10" dirty="0">
                <a:solidFill>
                  <a:srgbClr val="972122"/>
                </a:solidFill>
              </a:rPr>
              <a:t>эвакогоспиталя:</a:t>
            </a:r>
            <a:endParaRPr sz="3000" dirty="0"/>
          </a:p>
        </p:txBody>
      </p:sp>
      <p:sp>
        <p:nvSpPr>
          <p:cNvPr id="22" name="object 22"/>
          <p:cNvSpPr txBox="1"/>
          <p:nvPr/>
        </p:nvSpPr>
        <p:spPr>
          <a:xfrm>
            <a:off x="315031" y="383801"/>
            <a:ext cx="8335645" cy="2714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6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1126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(август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1941г.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июль</a:t>
            </a:r>
            <a:r>
              <a:rPr sz="2400" b="1" spc="-6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1944г.)</a:t>
            </a:r>
            <a:endParaRPr sz="2400" dirty="0">
              <a:latin typeface="Times New Roman"/>
              <a:cs typeface="Times New Roman"/>
            </a:endParaRPr>
          </a:p>
          <a:p>
            <a:pPr marL="176530">
              <a:lnSpc>
                <a:spcPct val="100000"/>
              </a:lnSpc>
              <a:spcBef>
                <a:spcPts val="710"/>
              </a:spcBef>
            </a:pP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5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sz="2400" b="1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3152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(август</a:t>
            </a:r>
            <a:r>
              <a:rPr sz="2400" b="1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151616"/>
                </a:solidFill>
                <a:latin typeface="Times New Roman"/>
                <a:cs typeface="Times New Roman"/>
              </a:rPr>
              <a:t>1941г.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2400" b="1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51616"/>
                </a:solidFill>
                <a:latin typeface="Times New Roman"/>
                <a:cs typeface="Times New Roman"/>
              </a:rPr>
              <a:t>март</a:t>
            </a:r>
            <a:r>
              <a:rPr sz="2400" b="1" spc="-4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1616"/>
                </a:solidFill>
                <a:latin typeface="Times New Roman"/>
                <a:cs typeface="Times New Roman"/>
              </a:rPr>
              <a:t>1946г.)</a:t>
            </a:r>
            <a:endParaRPr sz="2400" dirty="0">
              <a:latin typeface="Times New Roman"/>
              <a:cs typeface="Times New Roman"/>
            </a:endParaRPr>
          </a:p>
          <a:p>
            <a:pPr marL="956944" marR="440690" indent="-838200">
              <a:lnSpc>
                <a:spcPct val="92900"/>
              </a:lnSpc>
              <a:spcBef>
                <a:spcPts val="1345"/>
              </a:spcBef>
            </a:pPr>
            <a:r>
              <a:rPr sz="3000" b="1" dirty="0">
                <a:solidFill>
                  <a:srgbClr val="972122"/>
                </a:solidFill>
                <a:latin typeface="Times New Roman"/>
                <a:cs typeface="Times New Roman"/>
              </a:rPr>
              <a:t>71%</a:t>
            </a:r>
            <a:r>
              <a:rPr sz="3000" b="1" spc="-75" dirty="0">
                <a:solidFill>
                  <a:srgbClr val="9721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раненых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бойцов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излечении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признаны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годными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военной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службе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699"/>
              </a:lnSpc>
              <a:spcBef>
                <a:spcPts val="1510"/>
              </a:spcBef>
            </a:pP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«Работали</a:t>
            </a:r>
            <a:r>
              <a:rPr sz="1400" spc="3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тяжелейших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условиях,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1400" spc="3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вспоминает</a:t>
            </a:r>
            <a:r>
              <a:rPr sz="1400" spc="3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врач</a:t>
            </a:r>
            <a:r>
              <a:rPr sz="1400" spc="3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Е.А.Горбач,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хватало</a:t>
            </a:r>
            <a:r>
              <a:rPr sz="1400" spc="39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врачей</a:t>
            </a:r>
            <a:r>
              <a:rPr sz="1400" spc="40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sz="1400" spc="39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медсестер, оборудования</a:t>
            </a:r>
            <a:r>
              <a:rPr sz="1400" spc="-5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медикаментов.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Койки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палатах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стояли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вплотную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одна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sz="1400" spc="-5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другой.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дежурстве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находились</a:t>
            </a:r>
            <a:r>
              <a:rPr sz="1400" spc="-4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Times New Roman"/>
                <a:cs typeface="Times New Roman"/>
              </a:rPr>
              <a:t>без выходных</a:t>
            </a:r>
            <a:r>
              <a:rPr sz="1400" spc="-1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sz="1400" spc="-11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12</a:t>
            </a:r>
            <a:r>
              <a:rPr sz="1400" spc="-1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51616"/>
                </a:solidFill>
                <a:latin typeface="Times New Roman"/>
                <a:cs typeface="Times New Roman"/>
              </a:rPr>
              <a:t>часов.</a:t>
            </a:r>
            <a:r>
              <a:rPr sz="1400" spc="27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Times New Roman"/>
                <a:cs typeface="Times New Roman"/>
              </a:rPr>
              <a:t>Хвою</a:t>
            </a:r>
            <a:r>
              <a:rPr sz="1400" spc="-125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добавляли</a:t>
            </a:r>
            <a:r>
              <a:rPr sz="1400" spc="-11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1400" spc="-114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151616"/>
                </a:solidFill>
                <a:latin typeface="Times New Roman"/>
                <a:cs typeface="Times New Roman"/>
              </a:rPr>
              <a:t>пищу,</a:t>
            </a:r>
            <a:r>
              <a:rPr sz="1400" spc="-1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чтобы</a:t>
            </a:r>
            <a:r>
              <a:rPr sz="1400" spc="-1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улучшить</a:t>
            </a:r>
            <a:r>
              <a:rPr sz="1400" spc="-11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витаминное</a:t>
            </a:r>
            <a:r>
              <a:rPr sz="1400" spc="-1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питание</a:t>
            </a:r>
            <a:r>
              <a:rPr sz="1400" spc="-120" dirty="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Times New Roman"/>
                <a:cs typeface="Times New Roman"/>
              </a:rPr>
              <a:t>раненых».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64" y="5279208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0371"/>
            <a:ext cx="10693399" cy="7559999"/>
            <a:chOff x="-1400" y="0"/>
            <a:chExt cx="10693399" cy="7559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00" y="2056542"/>
              <a:ext cx="8918600" cy="54942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2725" y="0"/>
              <a:ext cx="251312" cy="7559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384" y="0"/>
              <a:ext cx="1643615" cy="7559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5699" y="325025"/>
              <a:ext cx="748914" cy="109646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6291" y="109017"/>
            <a:ext cx="8154034" cy="15538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31800"/>
              </a:lnSpc>
              <a:spcBef>
                <a:spcPts val="25"/>
              </a:spcBef>
            </a:pPr>
            <a:r>
              <a:rPr dirty="0"/>
              <a:t>Принят</a:t>
            </a:r>
            <a:r>
              <a:rPr spc="-7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размещен</a:t>
            </a:r>
            <a:r>
              <a:rPr spc="-4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сентябре</a:t>
            </a:r>
            <a:r>
              <a:rPr spc="-40" dirty="0"/>
              <a:t> </a:t>
            </a:r>
            <a:r>
              <a:rPr dirty="0"/>
              <a:t>1941</a:t>
            </a:r>
            <a:r>
              <a:rPr spc="-45" dirty="0"/>
              <a:t> </a:t>
            </a:r>
            <a:r>
              <a:rPr spc="-145" dirty="0"/>
              <a:t>г.</a:t>
            </a:r>
            <a:r>
              <a:rPr spc="-5" dirty="0"/>
              <a:t> </a:t>
            </a:r>
            <a:r>
              <a:rPr spc="-10" dirty="0"/>
              <a:t>эвакуированный</a:t>
            </a:r>
            <a:r>
              <a:rPr spc="400" dirty="0"/>
              <a:t>  </a:t>
            </a:r>
            <a:r>
              <a:rPr dirty="0"/>
              <a:t>из</a:t>
            </a:r>
            <a:r>
              <a:rPr spc="-70" dirty="0"/>
              <a:t> </a:t>
            </a:r>
            <a:r>
              <a:rPr spc="-10" dirty="0"/>
              <a:t>города</a:t>
            </a:r>
            <a:r>
              <a:rPr spc="-65" dirty="0"/>
              <a:t> </a:t>
            </a:r>
            <a:r>
              <a:rPr dirty="0"/>
              <a:t>Клин</a:t>
            </a:r>
            <a:r>
              <a:rPr spc="-60" dirty="0"/>
              <a:t> </a:t>
            </a:r>
            <a:r>
              <a:rPr spc="-20" dirty="0"/>
              <a:t>Московской</a:t>
            </a:r>
            <a:r>
              <a:rPr spc="-65" dirty="0"/>
              <a:t> </a:t>
            </a:r>
            <a:r>
              <a:rPr spc="-10" dirty="0"/>
              <a:t>области</a:t>
            </a:r>
            <a:r>
              <a:rPr spc="700" dirty="0"/>
              <a:t> </a:t>
            </a:r>
            <a:r>
              <a:rPr sz="3000" spc="-30" dirty="0">
                <a:solidFill>
                  <a:srgbClr val="972122"/>
                </a:solidFill>
              </a:rPr>
              <a:t>Государственный</a:t>
            </a:r>
            <a:r>
              <a:rPr sz="3000" spc="-25" dirty="0">
                <a:solidFill>
                  <a:srgbClr val="972122"/>
                </a:solidFill>
              </a:rPr>
              <a:t> </a:t>
            </a:r>
            <a:r>
              <a:rPr sz="3000" spc="-15" dirty="0">
                <a:solidFill>
                  <a:srgbClr val="972122"/>
                </a:solidFill>
              </a:rPr>
              <a:t>Дом-</a:t>
            </a:r>
            <a:r>
              <a:rPr sz="3000" dirty="0">
                <a:solidFill>
                  <a:srgbClr val="972122"/>
                </a:solidFill>
              </a:rPr>
              <a:t>музей</a:t>
            </a:r>
            <a:r>
              <a:rPr sz="3000" spc="-20" dirty="0">
                <a:solidFill>
                  <a:srgbClr val="972122"/>
                </a:solidFill>
              </a:rPr>
              <a:t> </a:t>
            </a:r>
            <a:r>
              <a:rPr sz="3000" dirty="0">
                <a:solidFill>
                  <a:srgbClr val="972122"/>
                </a:solidFill>
              </a:rPr>
              <a:t>П.И.</a:t>
            </a:r>
            <a:r>
              <a:rPr sz="3000" spc="-20" dirty="0">
                <a:solidFill>
                  <a:srgbClr val="972122"/>
                </a:solidFill>
              </a:rPr>
              <a:t> </a:t>
            </a:r>
            <a:r>
              <a:rPr sz="3000" spc="-25" dirty="0">
                <a:solidFill>
                  <a:srgbClr val="972122"/>
                </a:solidFill>
              </a:rPr>
              <a:t>Чайковского</a:t>
            </a:r>
            <a:endParaRPr sz="3000" dirty="0"/>
          </a:p>
        </p:txBody>
      </p:sp>
      <p:sp>
        <p:nvSpPr>
          <p:cNvPr id="22" name="object 22"/>
          <p:cNvSpPr txBox="1"/>
          <p:nvPr/>
        </p:nvSpPr>
        <p:spPr>
          <a:xfrm>
            <a:off x="522164" y="1621185"/>
            <a:ext cx="8158480" cy="4380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30"/>
              </a:spcBef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годы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музея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Удмуртии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(до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1944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г.)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его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сотрудники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читали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лекции,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организовывали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концерты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для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жителей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бойцов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находящихся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госпиталях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города.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05" y="5229225"/>
            <a:ext cx="1487427" cy="20604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733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Verdana</vt:lpstr>
      <vt:lpstr>Century Schoolbook</vt:lpstr>
      <vt:lpstr>Times New Roman</vt:lpstr>
      <vt:lpstr>Bookman Old Style</vt:lpstr>
      <vt:lpstr>Calibri</vt:lpstr>
      <vt:lpstr>Office Theme</vt:lpstr>
      <vt:lpstr>Воткинск</vt:lpstr>
      <vt:lpstr>Все для фронта, все для Победы!</vt:lpstr>
      <vt:lpstr>Воткинский завод, входивший в систему Главсредмаша, решением правительства от 13 ноября 1937 г. и приказом наркома</vt:lpstr>
      <vt:lpstr>В Воткинск были эвакуированы 5 промышленных предприятий страны:</vt:lpstr>
      <vt:lpstr>Изготовлено и передано Фронту 52 тысячи пушек.</vt:lpstr>
      <vt:lpstr>152-мм гаубица-пушка</vt:lpstr>
      <vt:lpstr>- производительность труда на заводе выросла на 271%;</vt:lpstr>
      <vt:lpstr>Размещены 2 эвакогоспиталя:</vt:lpstr>
      <vt:lpstr>Принят и размещен в сентябре 1941 г. эвакуированный  из города Клин Московской области Государственный Дом-музей П.И. Чайковского</vt:lpstr>
      <vt:lpstr>2 июля 1945 года Указом Президиума Верховного Совета СССР «За успешное выполнение заданий Государственного Комитета Обороны по обеспе- чению Красной Армии артиллерией», в связи  со 185 - летием со дня основания,</vt:lpstr>
      <vt:lpstr>Завод и город - Фронту</vt:lpstr>
      <vt:lpstr>«Благодаря Вашему героическому труду,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1</dc:creator>
  <cp:lastModifiedBy>Марков Алексей Леонидович</cp:lastModifiedBy>
  <cp:revision>5</cp:revision>
  <dcterms:created xsi:type="dcterms:W3CDTF">2022-02-10T05:25:30Z</dcterms:created>
  <dcterms:modified xsi:type="dcterms:W3CDTF">2022-03-11T05:31:11Z</dcterms:modified>
</cp:coreProperties>
</file>